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37" roundtripDataSignature="AMtx7mhOlBZSY32isemxWyUHMYL+oZNfm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11" Type="http://schemas.openxmlformats.org/officeDocument/2006/relationships/slide" Target="slides/slide7.xml"/><Relationship Id="rId33" Type="http://schemas.openxmlformats.org/officeDocument/2006/relationships/slide" Target="slides/slide29.xml"/><Relationship Id="rId10" Type="http://schemas.openxmlformats.org/officeDocument/2006/relationships/slide" Target="slides/slide6.xml"/><Relationship Id="rId32" Type="http://schemas.openxmlformats.org/officeDocument/2006/relationships/slide" Target="slides/slide28.xml"/><Relationship Id="rId13" Type="http://schemas.openxmlformats.org/officeDocument/2006/relationships/slide" Target="slides/slide9.xml"/><Relationship Id="rId35" Type="http://schemas.openxmlformats.org/officeDocument/2006/relationships/slide" Target="slides/slide31.xml"/><Relationship Id="rId12" Type="http://schemas.openxmlformats.org/officeDocument/2006/relationships/slide" Target="slides/slide8.xml"/><Relationship Id="rId34" Type="http://schemas.openxmlformats.org/officeDocument/2006/relationships/slide" Target="slides/slide30.xml"/><Relationship Id="rId15" Type="http://schemas.openxmlformats.org/officeDocument/2006/relationships/slide" Target="slides/slide11.xml"/><Relationship Id="rId37" Type="http://customschemas.google.com/relationships/presentationmetadata" Target="metadata"/><Relationship Id="rId14" Type="http://schemas.openxmlformats.org/officeDocument/2006/relationships/slide" Target="slides/slide10.xml"/><Relationship Id="rId36" Type="http://schemas.openxmlformats.org/officeDocument/2006/relationships/slide" Target="slides/slide32.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s-E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6" name="Google Shape;86;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s-ES"/>
              <a:t>En esta presentación, vamos a hablar sobre Orderflow, una </a:t>
            </a:r>
            <a:r>
              <a:rPr lang="es-ES"/>
              <a:t>aplicación</a:t>
            </a:r>
            <a:r>
              <a:rPr lang="es-ES"/>
              <a:t> dedicada a la </a:t>
            </a:r>
            <a:r>
              <a:rPr lang="es-ES"/>
              <a:t>Automatización</a:t>
            </a:r>
            <a:r>
              <a:rPr lang="es-ES"/>
              <a:t> de pedidos.</a:t>
            </a:r>
            <a:endParaRPr/>
          </a:p>
        </p:txBody>
      </p:sp>
      <p:sp>
        <p:nvSpPr>
          <p:cNvPr id="87" name="Google Shape;87;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31072787efa_0_1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0" name="Google Shape;170;g31072787efa_0_12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s-ES"/>
              <a:t>La gestión manual de pedidos puede ser tediosa y propensa a errores, lo que puede resultar en costos adicionales y una disminución de la satisfacción del cliente. La solución es la automatización del proceso de pedido, lo que permitirá una gestión más eficiente y un proceso más rápido. Al automatizar el proceso de pedido, se reducirán los errores y se mejorará la precisión, lo que se traducirá en una mayor satisfacción del cliente. Además, la automatización permitirá una gestión más rápida de los pedidos, lo que mejorará la eficiencia general del proceso.</a:t>
            </a:r>
            <a:endParaRPr/>
          </a:p>
        </p:txBody>
      </p:sp>
      <p:sp>
        <p:nvSpPr>
          <p:cNvPr id="171" name="Google Shape;171;g31072787efa_0_12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31072787efa_0_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3" name="Google Shape;183;g31072787efa_0_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s-ES"/>
              <a:t>La planificación del proyecto se divide en varias fases. Primero, se deben definir los objetivos clave del proyecto, identificar los recursos necesarios y establecer la planificación del tiempo para garantizar que el proyecto se complete en el plazo establecido. A continuación, se asignarán los recursos adecuados y se desarrollará el sistema de automatización de pedidos. Una vez que se haya desarrollado el sistema, se llevarán a cabo las pruebas unitarias, pruebas de integración y pruebas de interfaz de usuario. El progreso del proyecto se monitoreará y controlará para asegurar que se alcancen los objetivos planificados. Finalmente, se entregará el sistema de automatización de pedidos, se capacitará a los usuarios finales para que lo utilicen y se brindará soporte técnico después de la entrega.</a:t>
            </a:r>
            <a:endParaRPr/>
          </a:p>
        </p:txBody>
      </p:sp>
      <p:sp>
        <p:nvSpPr>
          <p:cNvPr id="184" name="Google Shape;184;g31072787efa_0_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3107f387539_0_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3107f387539_0_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2" name="Google Shape;192;g3107f387539_0_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s-E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8" name="Google Shape;198;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just">
              <a:lnSpc>
                <a:spcPct val="100000"/>
              </a:lnSpc>
              <a:spcBef>
                <a:spcPts val="0"/>
              </a:spcBef>
              <a:spcAft>
                <a:spcPts val="0"/>
              </a:spcAft>
              <a:buSzPts val="1400"/>
              <a:buNone/>
            </a:pPr>
            <a:r>
              <a:rPr lang="es-ES"/>
              <a:t>El estado de avance de nuestro proyecto se analiza mediante la Curva S, una herramienta que nos permite visualizar el progreso acumulado respecto a los tiempos planificados en nuestra carta Gantt. Hasta la fecha, hemos cumplido con los hitos establecidos y mantenido una ejecución alineada con los plazos proyectados, evidenciando un desarrollo controlado y eficiente de las actividades. La Curva S refleja el ritmo de trabajo planificado y el real, permitiéndonos identificar posibles desviaciones y ajustar recursos o tiempos si es necesario para garantizar el cumplimiento de los objetivos del proyecto en el plazo establecido.</a:t>
            </a:r>
            <a:endParaRPr/>
          </a:p>
        </p:txBody>
      </p:sp>
      <p:sp>
        <p:nvSpPr>
          <p:cNvPr id="199" name="Google Shape;199;p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7" name="Google Shape;207;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s-ES"/>
              <a:t>En esta sección, se explicará cómo se desarrolló el sistema de automatización de pedidos. Se hablará sobre las herramientas, tecnologías y metodologías utilizadas.</a:t>
            </a:r>
            <a:endParaRPr/>
          </a:p>
        </p:txBody>
      </p:sp>
      <p:sp>
        <p:nvSpPr>
          <p:cNvPr id="208" name="Google Shape;208;p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28fb1883665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6" name="Google Shape;216;g28fb1883665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s-ES"/>
              <a:t>Testing is an essential part of any software project, ensuring that the code functions correctly, meets requirements, and is free of bugs. By including testing in the project plan, we can ensure that we deliver a high-quality product that meets user needs. The different types of testing, including unit testing, integration testing, and user interface testing, help us to identify and fix issues early in the development process, reducing the risk of costly errors later on.</a:t>
            </a:r>
            <a:endParaRPr/>
          </a:p>
        </p:txBody>
      </p:sp>
      <p:sp>
        <p:nvSpPr>
          <p:cNvPr id="217" name="Google Shape;217;g28fb1883665_0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30ca020a3e3_1_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5" name="Google Shape;225;g30ca020a3e3_1_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s-ES"/>
              <a:t>Testing is an essential part of any software project, ensuring that the code functions correctly, meets requirements, and is free of bugs. By including testing in the project plan, we can ensure that we deliver a high-quality product that meets user needs. The different types of testing, including unit testing, integration testing, and user interface testing, help us to identify and fix issues early in the development process, reducing the risk of costly errors later on.</a:t>
            </a:r>
            <a:endParaRPr/>
          </a:p>
        </p:txBody>
      </p:sp>
      <p:sp>
        <p:nvSpPr>
          <p:cNvPr id="226" name="Google Shape;226;g30ca020a3e3_1_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30ca020a3e3_0_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4" name="Google Shape;234;g30ca020a3e3_0_3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35" name="Google Shape;235;g30ca020a3e3_0_3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s-E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30ca020a3e3_0_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3" name="Google Shape;243;g30ca020a3e3_0_2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44" name="Google Shape;244;g30ca020a3e3_0_2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s-E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30ca020a3e3_0_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4" name="Google Shape;254;g30ca020a3e3_0_1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55" name="Google Shape;255;g30ca020a3e3_0_1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s-E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5" name="Google Shape;95;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s-ES"/>
              <a:t>En esta diapositiva se describirá el contexto en el que se sitúa el proyecto, el problema que se busca solucionar, los objetivos que se persiguen y la solución propuesta para ello. También se incluirá el plan de trabajo, los requisitos funcionales y no funcionales del proyecto, la arquitectura del proyecto y los posibles riesgos del proyecto.</a:t>
            </a:r>
            <a:endParaRPr/>
          </a:p>
        </p:txBody>
      </p:sp>
      <p:sp>
        <p:nvSpPr>
          <p:cNvPr id="96" name="Google Shape;96;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30ca020a3e3_0_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3" name="Google Shape;263;g30ca020a3e3_0_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64" name="Google Shape;264;g30ca020a3e3_0_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s-E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3132ab719bf_0_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3132ab719bf_0_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3" name="Google Shape;273;g3132ab719bf_0_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s-E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30ca020a3e3_1_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1" name="Google Shape;281;g30ca020a3e3_1_3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82" name="Google Shape;282;g30ca020a3e3_1_3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s-E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3132ab719bf_0_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3132ab719bf_0_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8" name="Google Shape;288;g3132ab719bf_0_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s-E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31141a9bb05_0_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31141a9bb05_0_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s-ES"/>
              <a:t>Orden De Compra Fallabella</a:t>
            </a:r>
            <a:endParaRPr/>
          </a:p>
        </p:txBody>
      </p:sp>
      <p:sp>
        <p:nvSpPr>
          <p:cNvPr id="294" name="Google Shape;294;g31141a9bb05_0_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s-E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31141a9bb05_0_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31141a9bb05_0_1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s-ES"/>
              <a:t>Orden De Compra Paris</a:t>
            </a:r>
            <a:endParaRPr/>
          </a:p>
        </p:txBody>
      </p:sp>
      <p:sp>
        <p:nvSpPr>
          <p:cNvPr id="303" name="Google Shape;303;g31141a9bb05_0_1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31141a9bb05_0_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31141a9bb05_0_1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s-ES"/>
              <a:t>Orden De Compra Ripley</a:t>
            </a:r>
            <a:endParaRPr/>
          </a:p>
        </p:txBody>
      </p:sp>
      <p:sp>
        <p:nvSpPr>
          <p:cNvPr id="312" name="Google Shape;312;g31141a9bb05_0_1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3132ab719bf_0_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3132ab719bf_0_1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298450" lvl="0" marL="457200" rtl="0" algn="l">
              <a:spcBef>
                <a:spcPts val="0"/>
              </a:spcBef>
              <a:spcAft>
                <a:spcPts val="0"/>
              </a:spcAft>
              <a:buSzPts val="1100"/>
              <a:buChar char="●"/>
            </a:pPr>
            <a:r>
              <a:rPr lang="es-ES" sz="1100"/>
              <a:t>El plan de pruebas de </a:t>
            </a:r>
            <a:r>
              <a:rPr i="1" lang="es-ES" sz="1100"/>
              <a:t>Orderflow</a:t>
            </a:r>
            <a:r>
              <a:rPr lang="es-ES" sz="1100"/>
              <a:t> garantiza la calidad y funcionalidad del sistema mediante la identificación y corrección de posibles errores. </a:t>
            </a:r>
            <a:endParaRPr sz="1100"/>
          </a:p>
          <a:p>
            <a:pPr indent="0" lvl="0" marL="457200" rtl="0" algn="l">
              <a:spcBef>
                <a:spcPts val="0"/>
              </a:spcBef>
              <a:spcAft>
                <a:spcPts val="0"/>
              </a:spcAft>
              <a:buNone/>
            </a:pPr>
            <a:r>
              <a:t/>
            </a:r>
            <a:endParaRPr sz="1100"/>
          </a:p>
          <a:p>
            <a:pPr indent="-298450" lvl="0" marL="457200" rtl="0" algn="l">
              <a:spcBef>
                <a:spcPts val="0"/>
              </a:spcBef>
              <a:spcAft>
                <a:spcPts val="0"/>
              </a:spcAft>
              <a:buSzPts val="1100"/>
              <a:buChar char="●"/>
            </a:pPr>
            <a:r>
              <a:rPr lang="es-ES" sz="1100"/>
              <a:t>Para lograrlo, se han diseñado y documentado casos de prueba que abarcan los aspectos críticos del flujo de pedidos, integridad de datos, y usabilidad en distintas plataformas. </a:t>
            </a:r>
            <a:endParaRPr sz="1100"/>
          </a:p>
          <a:p>
            <a:pPr indent="0" lvl="0" marL="457200" rtl="0" algn="l">
              <a:spcBef>
                <a:spcPts val="0"/>
              </a:spcBef>
              <a:spcAft>
                <a:spcPts val="0"/>
              </a:spcAft>
              <a:buNone/>
            </a:pPr>
            <a:r>
              <a:t/>
            </a:r>
            <a:endParaRPr sz="1100"/>
          </a:p>
          <a:p>
            <a:pPr indent="-298450" lvl="0" marL="457200" rtl="0" algn="l">
              <a:spcBef>
                <a:spcPts val="0"/>
              </a:spcBef>
              <a:spcAft>
                <a:spcPts val="0"/>
              </a:spcAft>
              <a:buSzPts val="1100"/>
              <a:buChar char="●"/>
            </a:pPr>
            <a:r>
              <a:rPr lang="es-ES" sz="1100"/>
              <a:t>Cada prueba está alineada con los objetivos de calidad según la norma ISO 25010, asegurando que el sistema cumpla con los estándares de confiabilidad y eficiencia.</a:t>
            </a:r>
            <a:endParaRPr/>
          </a:p>
        </p:txBody>
      </p:sp>
      <p:sp>
        <p:nvSpPr>
          <p:cNvPr id="321" name="Google Shape;321;g3132ab719bf_0_1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s-E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31072787efa_0_1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8" name="Google Shape;328;g31072787efa_0_15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s-ES"/>
              <a:t>La planificación del proyecto se divide en varias fases. Primero, se deben definir los objetivos clave del proyecto, identificar los recursos necesarios y establecer la planificación del tiempo para garantizar que el proyecto se complete en el plazo establecido. A continuación, se asignarán los recursos adecuados y se desarrollará el sistema de automatización de pedidos. Una vez que se haya desarrollado el sistema, se llevarán a cabo las pruebas unitarias, pruebas de integración y pruebas de interfaz de usuario. El progreso del proyecto se monitoreará y controlará para asegurar que se alcancen los objetivos planificados. Finalmente, se entregará el sistema de automatización de pedidos, se capacitará a los usuarios finales para que lo utilicen y se brindará soporte técnico después de la entrega.</a:t>
            </a:r>
            <a:endParaRPr/>
          </a:p>
        </p:txBody>
      </p:sp>
      <p:sp>
        <p:nvSpPr>
          <p:cNvPr id="329" name="Google Shape;329;g31072787efa_0_15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7" name="Google Shape;337;p1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303530" lvl="0" marL="457200" rtl="0" algn="just">
              <a:lnSpc>
                <a:spcPct val="150000"/>
              </a:lnSpc>
              <a:spcBef>
                <a:spcPts val="0"/>
              </a:spcBef>
              <a:spcAft>
                <a:spcPts val="0"/>
              </a:spcAft>
              <a:buClr>
                <a:srgbClr val="2C3E50"/>
              </a:buClr>
              <a:buSzPts val="1100"/>
              <a:buChar char="●"/>
            </a:pPr>
            <a:r>
              <a:rPr lang="es-ES" sz="1100">
                <a:solidFill>
                  <a:srgbClr val="2C3E50"/>
                </a:solidFill>
              </a:rPr>
              <a:t>La implementación de un Sistema Integrado de Gestión de Pedidos (OrderFlow) representa una solución estratégica para optimizar el futuro de la empresa en cuanto a la gestión de grandes clientes como Falabella, Ripley y Paris. Este sistema permitirá automatizar el proceso de recepción, gestión y seguimiento de pedidos, eliminando la necesidad de manejar múltiples formatos manuales, lo que reducirá significativamente los errores humanos y los tiempos de procesamiento.</a:t>
            </a:r>
            <a:endParaRPr sz="1700">
              <a:solidFill>
                <a:srgbClr val="2C3E50"/>
              </a:solidFill>
            </a:endParaRPr>
          </a:p>
          <a:p>
            <a:pPr indent="-233680" lvl="0" marL="457200" rtl="0" algn="just">
              <a:lnSpc>
                <a:spcPct val="150000"/>
              </a:lnSpc>
              <a:spcBef>
                <a:spcPts val="0"/>
              </a:spcBef>
              <a:spcAft>
                <a:spcPts val="0"/>
              </a:spcAft>
              <a:buClr>
                <a:schemeClr val="dk1"/>
              </a:buClr>
              <a:buSzPts val="1400"/>
              <a:buFont typeface="Arial"/>
              <a:buNone/>
            </a:pPr>
            <a:r>
              <a:t/>
            </a:r>
            <a:endParaRPr sz="1100">
              <a:solidFill>
                <a:srgbClr val="2C3E50"/>
              </a:solidFill>
            </a:endParaRPr>
          </a:p>
          <a:p>
            <a:pPr indent="-303530" lvl="0" marL="457200" rtl="0" algn="just">
              <a:lnSpc>
                <a:spcPct val="150000"/>
              </a:lnSpc>
              <a:spcBef>
                <a:spcPts val="0"/>
              </a:spcBef>
              <a:spcAft>
                <a:spcPts val="0"/>
              </a:spcAft>
              <a:buClr>
                <a:srgbClr val="2C3E50"/>
              </a:buClr>
              <a:buSzPts val="1100"/>
              <a:buChar char="●"/>
            </a:pPr>
            <a:r>
              <a:rPr lang="es-ES" sz="1100">
                <a:solidFill>
                  <a:srgbClr val="2C3E50"/>
                </a:solidFill>
              </a:rPr>
              <a:t>En lugar de los actuales 20 días que puede tomar gestionar un pedido, con la automatización se espera reducir este tiempo a la mitad, logrando ciclos de entrega de 10 días o menos. Esta mejora no solo optimizará la eficiencia operativa, sino que fortalecerá la relación con los clientes al proporcionar un servicio más rápido, preciso y confiable.</a:t>
            </a:r>
            <a:endParaRPr sz="900"/>
          </a:p>
        </p:txBody>
      </p:sp>
      <p:sp>
        <p:nvSpPr>
          <p:cNvPr id="338" name="Google Shape;338;p1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315d2d77951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04" name="Google Shape;104;g315d2d77951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800"/>
              <a:buFont typeface="Arial"/>
              <a:buNone/>
            </a:pPr>
            <a:r>
              <a:rPr b="1" lang="es-ES" sz="1100"/>
              <a:t>"Por cada minuto que pase durante mi presentación, 300 horas de trabajo habrán sido desperdiciadas por procesos manuales ineficientes en empresas en todo el mundo."</a:t>
            </a:r>
            <a:endParaRPr b="1"/>
          </a:p>
          <a:p>
            <a:pPr indent="0" lvl="0" marL="0" rtl="0" algn="l">
              <a:spcBef>
                <a:spcPts val="0"/>
              </a:spcBef>
              <a:spcAft>
                <a:spcPts val="0"/>
              </a:spcAft>
              <a:buSzPts val="1800"/>
              <a:buNone/>
            </a:pPr>
            <a:r>
              <a:t/>
            </a:r>
            <a:endParaRPr b="1"/>
          </a:p>
          <a:p>
            <a:pPr indent="0" lvl="0" marL="0" rtl="0" algn="l">
              <a:spcBef>
                <a:spcPts val="0"/>
              </a:spcBef>
              <a:spcAft>
                <a:spcPts val="0"/>
              </a:spcAft>
              <a:buSzPts val="1800"/>
              <a:buNone/>
            </a:pPr>
            <a:r>
              <a:rPr b="1" lang="es-ES"/>
              <a:t>¿Cuánto vale tu tiempo? </a:t>
            </a:r>
            <a:r>
              <a:rPr lang="es-ES"/>
              <a:t>Hoy en día el tiempo es sumamente valioso. Hoy en día, muchas personas y empresas se esfuerzan por ahorrar tiempo en su vida diaria.</a:t>
            </a:r>
            <a:endParaRPr/>
          </a:p>
          <a:p>
            <a:pPr indent="0" lvl="0" marL="0" rtl="0" algn="l">
              <a:spcBef>
                <a:spcPts val="0"/>
              </a:spcBef>
              <a:spcAft>
                <a:spcPts val="0"/>
              </a:spcAft>
              <a:buSzPts val="1800"/>
              <a:buNone/>
            </a:pPr>
            <a:r>
              <a:t/>
            </a:r>
            <a:endParaRPr/>
          </a:p>
          <a:p>
            <a:pPr indent="0" lvl="0" marL="0" rtl="0" algn="l">
              <a:spcBef>
                <a:spcPts val="0"/>
              </a:spcBef>
              <a:spcAft>
                <a:spcPts val="0"/>
              </a:spcAft>
              <a:buSzPts val="1800"/>
              <a:buNone/>
            </a:pPr>
            <a:r>
              <a:rPr b="1" lang="es-ES"/>
              <a:t>¿Por qué?: </a:t>
            </a:r>
            <a:r>
              <a:rPr lang="es-ES"/>
              <a:t>El tiempo es oro y pueden ocurrir cambios significativos en solo segundos.</a:t>
            </a:r>
            <a:endParaRPr/>
          </a:p>
          <a:p>
            <a:pPr indent="0" lvl="0" marL="0" rtl="0" algn="l">
              <a:spcBef>
                <a:spcPts val="0"/>
              </a:spcBef>
              <a:spcAft>
                <a:spcPts val="0"/>
              </a:spcAft>
              <a:buSzPts val="1800"/>
              <a:buNone/>
            </a:pPr>
            <a:r>
              <a:t/>
            </a:r>
            <a:endParaRPr/>
          </a:p>
          <a:p>
            <a:pPr indent="0" lvl="0" marL="0" rtl="0" algn="l">
              <a:lnSpc>
                <a:spcPct val="115000"/>
              </a:lnSpc>
              <a:spcBef>
                <a:spcPts val="0"/>
              </a:spcBef>
              <a:spcAft>
                <a:spcPts val="0"/>
              </a:spcAft>
              <a:buClr>
                <a:schemeClr val="dk1"/>
              </a:buClr>
              <a:buSzPts val="1100"/>
              <a:buFont typeface="Arial"/>
              <a:buNone/>
            </a:pPr>
            <a:r>
              <a:rPr lang="es-ES"/>
              <a:t>El propósito de este proyecto era automatizar el sistema para aumentar la eficiencia y reducir el error humano.</a:t>
            </a:r>
            <a:endParaRPr/>
          </a:p>
          <a:p>
            <a:pPr indent="0" lvl="0" marL="0" rtl="0" algn="l">
              <a:spcBef>
                <a:spcPts val="0"/>
              </a:spcBef>
              <a:spcAft>
                <a:spcPts val="0"/>
              </a:spcAft>
              <a:buSzPts val="1800"/>
              <a:buNone/>
            </a:pPr>
            <a:r>
              <a:t/>
            </a:r>
            <a:endParaRPr/>
          </a:p>
        </p:txBody>
      </p:sp>
      <p:sp>
        <p:nvSpPr>
          <p:cNvPr id="105" name="Google Shape;105;g315d2d77951_0_0:notes"/>
          <p:cNvSpPr txBox="1"/>
          <p:nvPr/>
        </p:nvSpPr>
        <p:spPr>
          <a:xfrm>
            <a:off x="3884612" y="8685212"/>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s-ES" sz="1200" u="none">
                <a:solidFill>
                  <a:srgbClr val="000000"/>
                </a:solidFill>
                <a:latin typeface="Arial"/>
                <a:ea typeface="Arial"/>
                <a:cs typeface="Arial"/>
                <a:sym typeface="Arial"/>
              </a:rPr>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3174a0b7fe4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3174a0b7fe4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9" name="Google Shape;349;g3174a0b7fe4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s-ES"/>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3187e2f6859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3187e2f6859_1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6" name="Google Shape;356;g3187e2f6859_1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s-E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3174a0b7fe4_0_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3174a0b7fe4_0_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3" name="Google Shape;363;g3174a0b7fe4_0_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s-E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4" name="Google Shape;114;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5" name="Google Shape;125;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266700" lvl="0" marL="457200" rtl="0" algn="just">
              <a:lnSpc>
                <a:spcPct val="150000"/>
              </a:lnSpc>
              <a:spcBef>
                <a:spcPts val="0"/>
              </a:spcBef>
              <a:spcAft>
                <a:spcPts val="0"/>
              </a:spcAft>
              <a:buClr>
                <a:schemeClr val="dk1"/>
              </a:buClr>
              <a:buSzPts val="600"/>
              <a:buChar char="●"/>
            </a:pPr>
            <a:r>
              <a:rPr lang="es-ES" sz="1100"/>
              <a:t>Hoy en día, Monarch enfrenta una gestión de pedidos manual que es lenta y genera errores costosos para la empresa. Con nuestra solución, automatizamos el proceso de carga y validación de datos, lo que reducirá el tiempo de procesamiento en un 50% y disminuirá los errores de digitacion en un 90%. Con la integración de sistemas ERP (Enterprise Resource Planning) y WMS (Warehouse Management System), Además su diseño adaptable permitirá usarla cómodamente en celulares y computadores, facilitando la colaboración en equipo y mejorando la gestión de clientes.</a:t>
            </a:r>
            <a:endParaRPr sz="1100"/>
          </a:p>
          <a:p>
            <a:pPr indent="-298450" lvl="0" marL="457200" rtl="0" algn="just">
              <a:lnSpc>
                <a:spcPct val="150000"/>
              </a:lnSpc>
              <a:spcBef>
                <a:spcPts val="0"/>
              </a:spcBef>
              <a:spcAft>
                <a:spcPts val="0"/>
              </a:spcAft>
              <a:buClr>
                <a:schemeClr val="dk1"/>
              </a:buClr>
              <a:buSzPts val="1100"/>
              <a:buChar char="●"/>
            </a:pPr>
            <a:r>
              <a:rPr b="1" lang="es-ES" sz="1100" u="sng"/>
              <a:t>ERP:</a:t>
            </a:r>
            <a:r>
              <a:rPr lang="es-ES" sz="1100"/>
              <a:t> abarca todos los aspectos operativos de una empresa, incluyendo el almacenamiento, pero también las finanzas, ventas, recursos humanos, y más.</a:t>
            </a:r>
            <a:endParaRPr sz="1100"/>
          </a:p>
          <a:p>
            <a:pPr indent="-298450" lvl="0" marL="457200" rtl="0" algn="just">
              <a:lnSpc>
                <a:spcPct val="150000"/>
              </a:lnSpc>
              <a:spcBef>
                <a:spcPts val="0"/>
              </a:spcBef>
              <a:spcAft>
                <a:spcPts val="0"/>
              </a:spcAft>
              <a:buSzPts val="1100"/>
              <a:buChar char="●"/>
            </a:pPr>
            <a:r>
              <a:rPr b="1" lang="es-ES" sz="1100" u="sng"/>
              <a:t>WMS:</a:t>
            </a:r>
            <a:r>
              <a:rPr lang="es-ES" sz="1100"/>
              <a:t> se centra específicamente en la gestión del almacén y la logística interna.</a:t>
            </a:r>
            <a:endParaRPr sz="1100"/>
          </a:p>
        </p:txBody>
      </p:sp>
      <p:sp>
        <p:nvSpPr>
          <p:cNvPr id="126" name="Google Shape;126;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4" name="Google Shape;134;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s-ES"/>
              <a:t>Esta diapositiva se centra en los objetivos de la presentación. Los objetivos del proyecto incluyen mejorar la eficiencia y reducir errores en la gestión de pedidos. Al automatizar el proceso de pedido, se espera que haya una mayor velocidad, precisión y satisfacción del cliente. La visualización de imágenes como mejoras de la productividad y los procesos de negocio pueden ayudar a los espectadores a entender mejor los objetivos del proyecto.</a:t>
            </a:r>
            <a:endParaRPr/>
          </a:p>
        </p:txBody>
      </p:sp>
      <p:sp>
        <p:nvSpPr>
          <p:cNvPr id="135" name="Google Shape;135;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31072787efa_0_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3" name="Google Shape;143;g31072787efa_0_1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s-ES"/>
              <a:t>La gestión manual de pedidos puede ser tediosa y propensa a errores, lo que puede resultar en costos adicionales y una disminución de la satisfacción del cliente. La solución es la automatización del proceso de pedido, lo que permitirá una gestión más eficiente y un proceso más rápido. Al automatizar el proceso de pedido, se reducirán los errores y se mejorará la precisión, lo que se traducirá en una mayor satisfacción del cliente. Además, la automatización permitirá una gestión más rápida de los pedidos, lo que mejorará la eficiencia general del proceso.</a:t>
            </a:r>
            <a:endParaRPr/>
          </a:p>
        </p:txBody>
      </p:sp>
      <p:sp>
        <p:nvSpPr>
          <p:cNvPr id="144" name="Google Shape;144;g31072787efa_0_1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31072787efa_0_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2" name="Google Shape;152;g31072787efa_0_1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s-ES"/>
              <a:t>La gestión manual de pedidos puede ser tediosa y propensa a errores, lo que puede resultar en costos adicionales y una disminución de la satisfacción del cliente. La solución es la automatización del proceso de pedido, lo que permitirá una gestión más eficiente y un proceso más rápido. Al automatizar el proceso de pedido, se reducirán los errores y se mejorará la precisión, lo que se traducirá en una mayor satisfacción del cliente. Además, la automatización permitirá una gestión más rápida de los pedidos, lo que mejorará la eficiencia general del proceso.</a:t>
            </a:r>
            <a:endParaRPr/>
          </a:p>
        </p:txBody>
      </p:sp>
      <p:sp>
        <p:nvSpPr>
          <p:cNvPr id="153" name="Google Shape;153;g31072787efa_0_1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31072787efa_0_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1" name="Google Shape;161;g31072787efa_0_2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s-ES"/>
              <a:t>Orderflow es un sistema que automatiza la gestión de pedidos, integrándose con ERP y WMS para facilitar el seguimiento en tiempo real, la validación de datos y la generación de reportes.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SzPts val="1100"/>
              <a:buNone/>
            </a:pPr>
            <a:r>
              <a:rPr lang="es-ES"/>
              <a:t>Asegura acceso seguro, notificaciones automáticas y es adaptable a grandes volúmenes de datos. Además, ofrece alta usabilidad, rendimiento, escalabilidad y cumplimiento de normativas, garantizando seguridad, disponibilidad y compatibilidad en múltiples dispositivos e idiomas.</a:t>
            </a:r>
            <a:endParaRPr/>
          </a:p>
        </p:txBody>
      </p:sp>
      <p:sp>
        <p:nvSpPr>
          <p:cNvPr id="162" name="Google Shape;162;g31072787efa_0_2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20"/>
          <p:cNvSpPr txBox="1"/>
          <p:nvPr>
            <p:ph type="ctrTitle"/>
          </p:nvPr>
        </p:nvSpPr>
        <p:spPr>
          <a:xfrm>
            <a:off x="2301923" y="1122363"/>
            <a:ext cx="7588155" cy="2621154"/>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4000"/>
              <a:buFont typeface="Arial"/>
              <a:buNone/>
              <a:defRPr sz="4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 name="Google Shape;17;p20"/>
          <p:cNvSpPr txBox="1"/>
          <p:nvPr>
            <p:ph idx="1" type="subTitle"/>
          </p:nvPr>
        </p:nvSpPr>
        <p:spPr>
          <a:xfrm>
            <a:off x="2301923" y="3843708"/>
            <a:ext cx="7588155" cy="1414091"/>
          </a:xfrm>
          <a:prstGeom prst="rect">
            <a:avLst/>
          </a:prstGeom>
          <a:noFill/>
          <a:ln>
            <a:noFill/>
          </a:ln>
        </p:spPr>
        <p:txBody>
          <a:bodyPr anchorCtr="0" anchor="t" bIns="45700" lIns="91425" spcFirstLastPara="1" rIns="91425" wrap="square" tIns="45700">
            <a:normAutofit/>
          </a:bodyPr>
          <a:lstStyle>
            <a:lvl1pPr lvl="0" algn="ctr">
              <a:lnSpc>
                <a:spcPct val="120000"/>
              </a:lnSpc>
              <a:spcBef>
                <a:spcPts val="1000"/>
              </a:spcBef>
              <a:spcAft>
                <a:spcPts val="0"/>
              </a:spcAft>
              <a:buClr>
                <a:schemeClr val="dk1"/>
              </a:buClr>
              <a:buSzPts val="1800"/>
              <a:buNone/>
              <a:defRPr sz="1800"/>
            </a:lvl1pPr>
            <a:lvl2pPr lvl="1" algn="ctr">
              <a:lnSpc>
                <a:spcPct val="120000"/>
              </a:lnSpc>
              <a:spcBef>
                <a:spcPts val="500"/>
              </a:spcBef>
              <a:spcAft>
                <a:spcPts val="0"/>
              </a:spcAft>
              <a:buClr>
                <a:schemeClr val="dk1"/>
              </a:buClr>
              <a:buSzPts val="2000"/>
              <a:buNone/>
              <a:defRPr sz="2000"/>
            </a:lvl2pPr>
            <a:lvl3pPr lvl="2" algn="ctr">
              <a:lnSpc>
                <a:spcPct val="120000"/>
              </a:lnSpc>
              <a:spcBef>
                <a:spcPts val="500"/>
              </a:spcBef>
              <a:spcAft>
                <a:spcPts val="0"/>
              </a:spcAft>
              <a:buClr>
                <a:schemeClr val="dk1"/>
              </a:buClr>
              <a:buSzPts val="1800"/>
              <a:buNone/>
              <a:defRPr sz="1800"/>
            </a:lvl3pPr>
            <a:lvl4pPr lvl="3" algn="ctr">
              <a:lnSpc>
                <a:spcPct val="120000"/>
              </a:lnSpc>
              <a:spcBef>
                <a:spcPts val="500"/>
              </a:spcBef>
              <a:spcAft>
                <a:spcPts val="0"/>
              </a:spcAft>
              <a:buClr>
                <a:schemeClr val="dk1"/>
              </a:buClr>
              <a:buSzPts val="1600"/>
              <a:buNone/>
              <a:defRPr sz="1600"/>
            </a:lvl4pPr>
            <a:lvl5pPr lvl="4" algn="ctr">
              <a:lnSpc>
                <a:spcPct val="12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 name="Google Shape;18;p20"/>
          <p:cNvSpPr txBox="1"/>
          <p:nvPr>
            <p:ph idx="10" type="dt"/>
          </p:nvPr>
        </p:nvSpPr>
        <p:spPr>
          <a:xfrm>
            <a:off x="137160" y="6453002"/>
            <a:ext cx="3494314"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20"/>
          <p:cNvSpPr txBox="1"/>
          <p:nvPr>
            <p:ph idx="11" type="ftr"/>
          </p:nvPr>
        </p:nvSpPr>
        <p:spPr>
          <a:xfrm>
            <a:off x="8876521" y="6453002"/>
            <a:ext cx="2805405"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20"/>
          <p:cNvSpPr txBox="1"/>
          <p:nvPr>
            <p:ph idx="12" type="sldNum"/>
          </p:nvPr>
        </p:nvSpPr>
        <p:spPr>
          <a:xfrm>
            <a:off x="11632162" y="6453002"/>
            <a:ext cx="429207"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2" name="Shape 72"/>
        <p:cNvGrpSpPr/>
        <p:nvPr/>
      </p:nvGrpSpPr>
      <p:grpSpPr>
        <a:xfrm>
          <a:off x="0" y="0"/>
          <a:ext cx="0" cy="0"/>
          <a:chOff x="0" y="0"/>
          <a:chExt cx="0" cy="0"/>
        </a:xfrm>
      </p:grpSpPr>
      <p:sp>
        <p:nvSpPr>
          <p:cNvPr id="73" name="Google Shape;73;p29"/>
          <p:cNvSpPr txBox="1"/>
          <p:nvPr>
            <p:ph type="title"/>
          </p:nvPr>
        </p:nvSpPr>
        <p:spPr>
          <a:xfrm>
            <a:off x="612648" y="548640"/>
            <a:ext cx="10515600" cy="1132258"/>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4" name="Google Shape;74;p29"/>
          <p:cNvSpPr txBox="1"/>
          <p:nvPr>
            <p:ph idx="1" type="body"/>
          </p:nvPr>
        </p:nvSpPr>
        <p:spPr>
          <a:xfrm rot="5400000">
            <a:off x="3622415" y="-1328869"/>
            <a:ext cx="4496065"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120000"/>
              </a:lnSpc>
              <a:spcBef>
                <a:spcPts val="1000"/>
              </a:spcBef>
              <a:spcAft>
                <a:spcPts val="0"/>
              </a:spcAft>
              <a:buClr>
                <a:schemeClr val="dk1"/>
              </a:buClr>
              <a:buSzPts val="1800"/>
              <a:buChar char="•"/>
              <a:defRPr/>
            </a:lvl1pPr>
            <a:lvl2pPr indent="-342900" lvl="1" marL="914400" algn="l">
              <a:lnSpc>
                <a:spcPct val="120000"/>
              </a:lnSpc>
              <a:spcBef>
                <a:spcPts val="500"/>
              </a:spcBef>
              <a:spcAft>
                <a:spcPts val="0"/>
              </a:spcAft>
              <a:buClr>
                <a:schemeClr val="dk1"/>
              </a:buClr>
              <a:buSzPts val="1800"/>
              <a:buChar char="•"/>
              <a:defRPr/>
            </a:lvl2pPr>
            <a:lvl3pPr indent="-342900" lvl="2" marL="1371600" algn="l">
              <a:lnSpc>
                <a:spcPct val="120000"/>
              </a:lnSpc>
              <a:spcBef>
                <a:spcPts val="500"/>
              </a:spcBef>
              <a:spcAft>
                <a:spcPts val="0"/>
              </a:spcAft>
              <a:buClr>
                <a:schemeClr val="dk1"/>
              </a:buClr>
              <a:buSzPts val="1800"/>
              <a:buChar char="•"/>
              <a:defRPr/>
            </a:lvl3pPr>
            <a:lvl4pPr indent="-342900" lvl="3" marL="1828800" algn="l">
              <a:lnSpc>
                <a:spcPct val="120000"/>
              </a:lnSpc>
              <a:spcBef>
                <a:spcPts val="500"/>
              </a:spcBef>
              <a:spcAft>
                <a:spcPts val="0"/>
              </a:spcAft>
              <a:buClr>
                <a:schemeClr val="dk1"/>
              </a:buClr>
              <a:buSzPts val="1800"/>
              <a:buChar char="•"/>
              <a:defRPr/>
            </a:lvl4pPr>
            <a:lvl5pPr indent="-342900" lvl="4" marL="2286000" algn="l">
              <a:lnSpc>
                <a:spcPct val="12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 name="Google Shape;75;p29"/>
          <p:cNvSpPr txBox="1"/>
          <p:nvPr>
            <p:ph idx="10" type="dt"/>
          </p:nvPr>
        </p:nvSpPr>
        <p:spPr>
          <a:xfrm>
            <a:off x="137160" y="6453002"/>
            <a:ext cx="3494314"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29"/>
          <p:cNvSpPr txBox="1"/>
          <p:nvPr>
            <p:ph idx="11" type="ftr"/>
          </p:nvPr>
        </p:nvSpPr>
        <p:spPr>
          <a:xfrm>
            <a:off x="8876521" y="6453002"/>
            <a:ext cx="2805405"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 name="Google Shape;77;p29"/>
          <p:cNvSpPr txBox="1"/>
          <p:nvPr>
            <p:ph idx="12" type="sldNum"/>
          </p:nvPr>
        </p:nvSpPr>
        <p:spPr>
          <a:xfrm>
            <a:off x="11632162" y="6453002"/>
            <a:ext cx="429207"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30"/>
          <p:cNvSpPr txBox="1"/>
          <p:nvPr>
            <p:ph type="title"/>
          </p:nvPr>
        </p:nvSpPr>
        <p:spPr>
          <a:xfrm rot="5400000">
            <a:off x="7859174" y="2354212"/>
            <a:ext cx="5598466" cy="2047037"/>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0" name="Google Shape;80;p30"/>
          <p:cNvSpPr txBox="1"/>
          <p:nvPr>
            <p:ph idx="1" type="body"/>
          </p:nvPr>
        </p:nvSpPr>
        <p:spPr>
          <a:xfrm rot="5400000">
            <a:off x="2437312" y="-1020615"/>
            <a:ext cx="5598465" cy="8796688"/>
          </a:xfrm>
          <a:prstGeom prst="rect">
            <a:avLst/>
          </a:prstGeom>
          <a:noFill/>
          <a:ln>
            <a:noFill/>
          </a:ln>
        </p:spPr>
        <p:txBody>
          <a:bodyPr anchorCtr="0" anchor="t" bIns="45700" lIns="91425" spcFirstLastPara="1" rIns="91425" wrap="square" tIns="45700">
            <a:normAutofit/>
          </a:bodyPr>
          <a:lstStyle>
            <a:lvl1pPr indent="-342900" lvl="0" marL="457200" algn="l">
              <a:lnSpc>
                <a:spcPct val="120000"/>
              </a:lnSpc>
              <a:spcBef>
                <a:spcPts val="1000"/>
              </a:spcBef>
              <a:spcAft>
                <a:spcPts val="0"/>
              </a:spcAft>
              <a:buClr>
                <a:schemeClr val="dk1"/>
              </a:buClr>
              <a:buSzPts val="1800"/>
              <a:buChar char="•"/>
              <a:defRPr/>
            </a:lvl1pPr>
            <a:lvl2pPr indent="-342900" lvl="1" marL="914400" algn="l">
              <a:lnSpc>
                <a:spcPct val="120000"/>
              </a:lnSpc>
              <a:spcBef>
                <a:spcPts val="500"/>
              </a:spcBef>
              <a:spcAft>
                <a:spcPts val="0"/>
              </a:spcAft>
              <a:buClr>
                <a:schemeClr val="dk1"/>
              </a:buClr>
              <a:buSzPts val="1800"/>
              <a:buChar char="•"/>
              <a:defRPr/>
            </a:lvl2pPr>
            <a:lvl3pPr indent="-342900" lvl="2" marL="1371600" algn="l">
              <a:lnSpc>
                <a:spcPct val="120000"/>
              </a:lnSpc>
              <a:spcBef>
                <a:spcPts val="500"/>
              </a:spcBef>
              <a:spcAft>
                <a:spcPts val="0"/>
              </a:spcAft>
              <a:buClr>
                <a:schemeClr val="dk1"/>
              </a:buClr>
              <a:buSzPts val="1800"/>
              <a:buChar char="•"/>
              <a:defRPr/>
            </a:lvl3pPr>
            <a:lvl4pPr indent="-342900" lvl="3" marL="1828800" algn="l">
              <a:lnSpc>
                <a:spcPct val="120000"/>
              </a:lnSpc>
              <a:spcBef>
                <a:spcPts val="500"/>
              </a:spcBef>
              <a:spcAft>
                <a:spcPts val="0"/>
              </a:spcAft>
              <a:buClr>
                <a:schemeClr val="dk1"/>
              </a:buClr>
              <a:buSzPts val="1800"/>
              <a:buChar char="•"/>
              <a:defRPr/>
            </a:lvl4pPr>
            <a:lvl5pPr indent="-342900" lvl="4" marL="2286000" algn="l">
              <a:lnSpc>
                <a:spcPct val="12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 name="Google Shape;81;p30"/>
          <p:cNvSpPr txBox="1"/>
          <p:nvPr>
            <p:ph idx="10" type="dt"/>
          </p:nvPr>
        </p:nvSpPr>
        <p:spPr>
          <a:xfrm>
            <a:off x="137160" y="6453002"/>
            <a:ext cx="3494314"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2" name="Google Shape;82;p30"/>
          <p:cNvSpPr txBox="1"/>
          <p:nvPr>
            <p:ph idx="11" type="ftr"/>
          </p:nvPr>
        </p:nvSpPr>
        <p:spPr>
          <a:xfrm>
            <a:off x="8876521" y="6453002"/>
            <a:ext cx="2805405"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3" name="Google Shape;83;p30"/>
          <p:cNvSpPr txBox="1"/>
          <p:nvPr>
            <p:ph idx="12" type="sldNum"/>
          </p:nvPr>
        </p:nvSpPr>
        <p:spPr>
          <a:xfrm>
            <a:off x="11632162" y="6453002"/>
            <a:ext cx="429207"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21"/>
          <p:cNvSpPr txBox="1"/>
          <p:nvPr>
            <p:ph type="title"/>
          </p:nvPr>
        </p:nvSpPr>
        <p:spPr>
          <a:xfrm>
            <a:off x="612648" y="548640"/>
            <a:ext cx="10653578" cy="1132258"/>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 name="Google Shape;23;p21"/>
          <p:cNvSpPr txBox="1"/>
          <p:nvPr>
            <p:ph idx="1" type="body"/>
          </p:nvPr>
        </p:nvSpPr>
        <p:spPr>
          <a:xfrm>
            <a:off x="612647" y="1715532"/>
            <a:ext cx="10653579" cy="4593828"/>
          </a:xfrm>
          <a:prstGeom prst="rect">
            <a:avLst/>
          </a:prstGeom>
          <a:noFill/>
          <a:ln>
            <a:noFill/>
          </a:ln>
        </p:spPr>
        <p:txBody>
          <a:bodyPr anchorCtr="0" anchor="t" bIns="45700" lIns="91425" spcFirstLastPara="1" rIns="91425" wrap="square" tIns="45700">
            <a:normAutofit/>
          </a:bodyPr>
          <a:lstStyle>
            <a:lvl1pPr indent="-342900" lvl="0" marL="457200" algn="l">
              <a:lnSpc>
                <a:spcPct val="120000"/>
              </a:lnSpc>
              <a:spcBef>
                <a:spcPts val="1000"/>
              </a:spcBef>
              <a:spcAft>
                <a:spcPts val="0"/>
              </a:spcAft>
              <a:buClr>
                <a:schemeClr val="dk1"/>
              </a:buClr>
              <a:buSzPts val="1800"/>
              <a:buChar char="•"/>
              <a:defRPr/>
            </a:lvl1pPr>
            <a:lvl2pPr indent="-342900" lvl="1" marL="914400" algn="l">
              <a:lnSpc>
                <a:spcPct val="120000"/>
              </a:lnSpc>
              <a:spcBef>
                <a:spcPts val="500"/>
              </a:spcBef>
              <a:spcAft>
                <a:spcPts val="0"/>
              </a:spcAft>
              <a:buClr>
                <a:schemeClr val="dk1"/>
              </a:buClr>
              <a:buSzPts val="1800"/>
              <a:buChar char="•"/>
              <a:defRPr/>
            </a:lvl2pPr>
            <a:lvl3pPr indent="-342900" lvl="2" marL="1371600" algn="l">
              <a:lnSpc>
                <a:spcPct val="120000"/>
              </a:lnSpc>
              <a:spcBef>
                <a:spcPts val="500"/>
              </a:spcBef>
              <a:spcAft>
                <a:spcPts val="0"/>
              </a:spcAft>
              <a:buClr>
                <a:schemeClr val="dk1"/>
              </a:buClr>
              <a:buSzPts val="1800"/>
              <a:buChar char="•"/>
              <a:defRPr/>
            </a:lvl3pPr>
            <a:lvl4pPr indent="-342900" lvl="3" marL="1828800" algn="l">
              <a:lnSpc>
                <a:spcPct val="120000"/>
              </a:lnSpc>
              <a:spcBef>
                <a:spcPts val="500"/>
              </a:spcBef>
              <a:spcAft>
                <a:spcPts val="0"/>
              </a:spcAft>
              <a:buClr>
                <a:schemeClr val="dk1"/>
              </a:buClr>
              <a:buSzPts val="1800"/>
              <a:buChar char="•"/>
              <a:defRPr/>
            </a:lvl4pPr>
            <a:lvl5pPr indent="-342900" lvl="4" marL="2286000" algn="l">
              <a:lnSpc>
                <a:spcPct val="12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 name="Google Shape;24;p21"/>
          <p:cNvSpPr txBox="1"/>
          <p:nvPr>
            <p:ph idx="10" type="dt"/>
          </p:nvPr>
        </p:nvSpPr>
        <p:spPr>
          <a:xfrm>
            <a:off x="137160" y="6453002"/>
            <a:ext cx="3494314"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21"/>
          <p:cNvSpPr txBox="1"/>
          <p:nvPr>
            <p:ph idx="11" type="ftr"/>
          </p:nvPr>
        </p:nvSpPr>
        <p:spPr>
          <a:xfrm>
            <a:off x="8876521" y="6453002"/>
            <a:ext cx="2805405"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21"/>
          <p:cNvSpPr txBox="1"/>
          <p:nvPr>
            <p:ph idx="12" type="sldNum"/>
          </p:nvPr>
        </p:nvSpPr>
        <p:spPr>
          <a:xfrm>
            <a:off x="11632162" y="6453002"/>
            <a:ext cx="429207"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7" name="Shape 27"/>
        <p:cNvGrpSpPr/>
        <p:nvPr/>
      </p:nvGrpSpPr>
      <p:grpSpPr>
        <a:xfrm>
          <a:off x="0" y="0"/>
          <a:ext cx="0" cy="0"/>
          <a:chOff x="0" y="0"/>
          <a:chExt cx="0" cy="0"/>
        </a:xfrm>
      </p:grpSpPr>
      <p:sp>
        <p:nvSpPr>
          <p:cNvPr id="28" name="Google Shape;28;p22"/>
          <p:cNvSpPr txBox="1"/>
          <p:nvPr>
            <p:ph type="title"/>
          </p:nvPr>
        </p:nvSpPr>
        <p:spPr>
          <a:xfrm>
            <a:off x="612648" y="548640"/>
            <a:ext cx="10741152" cy="1132258"/>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 name="Google Shape;29;p22"/>
          <p:cNvSpPr txBox="1"/>
          <p:nvPr>
            <p:ph idx="1" type="body"/>
          </p:nvPr>
        </p:nvSpPr>
        <p:spPr>
          <a:xfrm>
            <a:off x="612648"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120000"/>
              </a:lnSpc>
              <a:spcBef>
                <a:spcPts val="1000"/>
              </a:spcBef>
              <a:spcAft>
                <a:spcPts val="0"/>
              </a:spcAft>
              <a:buClr>
                <a:schemeClr val="dk1"/>
              </a:buClr>
              <a:buSzPts val="1800"/>
              <a:buChar char="•"/>
              <a:defRPr/>
            </a:lvl1pPr>
            <a:lvl2pPr indent="-342900" lvl="1" marL="914400" algn="l">
              <a:lnSpc>
                <a:spcPct val="120000"/>
              </a:lnSpc>
              <a:spcBef>
                <a:spcPts val="500"/>
              </a:spcBef>
              <a:spcAft>
                <a:spcPts val="0"/>
              </a:spcAft>
              <a:buClr>
                <a:schemeClr val="dk1"/>
              </a:buClr>
              <a:buSzPts val="1800"/>
              <a:buChar char="•"/>
              <a:defRPr/>
            </a:lvl2pPr>
            <a:lvl3pPr indent="-342900" lvl="2" marL="1371600" algn="l">
              <a:lnSpc>
                <a:spcPct val="120000"/>
              </a:lnSpc>
              <a:spcBef>
                <a:spcPts val="500"/>
              </a:spcBef>
              <a:spcAft>
                <a:spcPts val="0"/>
              </a:spcAft>
              <a:buClr>
                <a:schemeClr val="dk1"/>
              </a:buClr>
              <a:buSzPts val="1800"/>
              <a:buChar char="•"/>
              <a:defRPr/>
            </a:lvl3pPr>
            <a:lvl4pPr indent="-342900" lvl="3" marL="1828800" algn="l">
              <a:lnSpc>
                <a:spcPct val="120000"/>
              </a:lnSpc>
              <a:spcBef>
                <a:spcPts val="500"/>
              </a:spcBef>
              <a:spcAft>
                <a:spcPts val="0"/>
              </a:spcAft>
              <a:buClr>
                <a:schemeClr val="dk1"/>
              </a:buClr>
              <a:buSzPts val="1800"/>
              <a:buChar char="•"/>
              <a:defRPr/>
            </a:lvl4pPr>
            <a:lvl5pPr indent="-342900" lvl="4" marL="2286000" algn="l">
              <a:lnSpc>
                <a:spcPct val="12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 name="Google Shape;30;p22"/>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120000"/>
              </a:lnSpc>
              <a:spcBef>
                <a:spcPts val="1000"/>
              </a:spcBef>
              <a:spcAft>
                <a:spcPts val="0"/>
              </a:spcAft>
              <a:buClr>
                <a:schemeClr val="dk1"/>
              </a:buClr>
              <a:buSzPts val="1800"/>
              <a:buChar char="•"/>
              <a:defRPr/>
            </a:lvl1pPr>
            <a:lvl2pPr indent="-342900" lvl="1" marL="914400" algn="l">
              <a:lnSpc>
                <a:spcPct val="120000"/>
              </a:lnSpc>
              <a:spcBef>
                <a:spcPts val="500"/>
              </a:spcBef>
              <a:spcAft>
                <a:spcPts val="0"/>
              </a:spcAft>
              <a:buClr>
                <a:schemeClr val="dk1"/>
              </a:buClr>
              <a:buSzPts val="1800"/>
              <a:buChar char="•"/>
              <a:defRPr/>
            </a:lvl2pPr>
            <a:lvl3pPr indent="-342900" lvl="2" marL="1371600" algn="l">
              <a:lnSpc>
                <a:spcPct val="120000"/>
              </a:lnSpc>
              <a:spcBef>
                <a:spcPts val="500"/>
              </a:spcBef>
              <a:spcAft>
                <a:spcPts val="0"/>
              </a:spcAft>
              <a:buClr>
                <a:schemeClr val="dk1"/>
              </a:buClr>
              <a:buSzPts val="1800"/>
              <a:buChar char="•"/>
              <a:defRPr/>
            </a:lvl3pPr>
            <a:lvl4pPr indent="-342900" lvl="3" marL="1828800" algn="l">
              <a:lnSpc>
                <a:spcPct val="120000"/>
              </a:lnSpc>
              <a:spcBef>
                <a:spcPts val="500"/>
              </a:spcBef>
              <a:spcAft>
                <a:spcPts val="0"/>
              </a:spcAft>
              <a:buClr>
                <a:schemeClr val="dk1"/>
              </a:buClr>
              <a:buSzPts val="1800"/>
              <a:buChar char="•"/>
              <a:defRPr/>
            </a:lvl4pPr>
            <a:lvl5pPr indent="-342900" lvl="4" marL="2286000" algn="l">
              <a:lnSpc>
                <a:spcPct val="12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 name="Google Shape;31;p22"/>
          <p:cNvSpPr txBox="1"/>
          <p:nvPr>
            <p:ph idx="10" type="dt"/>
          </p:nvPr>
        </p:nvSpPr>
        <p:spPr>
          <a:xfrm>
            <a:off x="137160" y="6453002"/>
            <a:ext cx="3494314"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 name="Google Shape;32;p22"/>
          <p:cNvSpPr txBox="1"/>
          <p:nvPr>
            <p:ph idx="11" type="ftr"/>
          </p:nvPr>
        </p:nvSpPr>
        <p:spPr>
          <a:xfrm>
            <a:off x="8876521" y="6453002"/>
            <a:ext cx="2805405"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 name="Google Shape;33;p22"/>
          <p:cNvSpPr txBox="1"/>
          <p:nvPr>
            <p:ph idx="12" type="sldNum"/>
          </p:nvPr>
        </p:nvSpPr>
        <p:spPr>
          <a:xfrm>
            <a:off x="11632162" y="6453002"/>
            <a:ext cx="429207"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4" name="Shape 34"/>
        <p:cNvGrpSpPr/>
        <p:nvPr/>
      </p:nvGrpSpPr>
      <p:grpSpPr>
        <a:xfrm>
          <a:off x="0" y="0"/>
          <a:ext cx="0" cy="0"/>
          <a:chOff x="0" y="0"/>
          <a:chExt cx="0" cy="0"/>
        </a:xfrm>
      </p:grpSpPr>
      <p:sp>
        <p:nvSpPr>
          <p:cNvPr id="35" name="Google Shape;35;p23"/>
          <p:cNvSpPr txBox="1"/>
          <p:nvPr>
            <p:ph type="title"/>
          </p:nvPr>
        </p:nvSpPr>
        <p:spPr>
          <a:xfrm>
            <a:off x="603381" y="553616"/>
            <a:ext cx="8273140" cy="4008859"/>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dk1"/>
              </a:buClr>
              <a:buSzPts val="5400"/>
              <a:buFont typeface="Arial"/>
              <a:buNone/>
              <a:defRPr sz="54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6" name="Google Shape;36;p23"/>
          <p:cNvSpPr txBox="1"/>
          <p:nvPr>
            <p:ph idx="1" type="body"/>
          </p:nvPr>
        </p:nvSpPr>
        <p:spPr>
          <a:xfrm>
            <a:off x="603380" y="4589463"/>
            <a:ext cx="8273140" cy="1384617"/>
          </a:xfrm>
          <a:prstGeom prst="rect">
            <a:avLst/>
          </a:prstGeom>
          <a:noFill/>
          <a:ln>
            <a:noFill/>
          </a:ln>
        </p:spPr>
        <p:txBody>
          <a:bodyPr anchorCtr="0" anchor="b" bIns="45700" lIns="91425" spcFirstLastPara="1" rIns="91425" wrap="square" tIns="45700">
            <a:normAutofit/>
          </a:bodyPr>
          <a:lstStyle>
            <a:lvl1pPr indent="-228600" lvl="0" marL="457200" algn="l">
              <a:lnSpc>
                <a:spcPct val="120000"/>
              </a:lnSpc>
              <a:spcBef>
                <a:spcPts val="1000"/>
              </a:spcBef>
              <a:spcAft>
                <a:spcPts val="0"/>
              </a:spcAft>
              <a:buClr>
                <a:schemeClr val="dk1"/>
              </a:buClr>
              <a:buSzPts val="2000"/>
              <a:buNone/>
              <a:defRPr sz="2000">
                <a:solidFill>
                  <a:schemeClr val="dk1"/>
                </a:solidFill>
              </a:defRPr>
            </a:lvl1pPr>
            <a:lvl2pPr indent="-228600" lvl="1" marL="914400" algn="l">
              <a:lnSpc>
                <a:spcPct val="120000"/>
              </a:lnSpc>
              <a:spcBef>
                <a:spcPts val="500"/>
              </a:spcBef>
              <a:spcAft>
                <a:spcPts val="0"/>
              </a:spcAft>
              <a:buClr>
                <a:srgbClr val="8C9095"/>
              </a:buClr>
              <a:buSzPts val="2000"/>
              <a:buNone/>
              <a:defRPr sz="2000">
                <a:solidFill>
                  <a:srgbClr val="8C9095"/>
                </a:solidFill>
              </a:defRPr>
            </a:lvl2pPr>
            <a:lvl3pPr indent="-228600" lvl="2" marL="1371600" algn="l">
              <a:lnSpc>
                <a:spcPct val="120000"/>
              </a:lnSpc>
              <a:spcBef>
                <a:spcPts val="500"/>
              </a:spcBef>
              <a:spcAft>
                <a:spcPts val="0"/>
              </a:spcAft>
              <a:buClr>
                <a:srgbClr val="8C9095"/>
              </a:buClr>
              <a:buSzPts val="1800"/>
              <a:buNone/>
              <a:defRPr sz="1800">
                <a:solidFill>
                  <a:srgbClr val="8C9095"/>
                </a:solidFill>
              </a:defRPr>
            </a:lvl3pPr>
            <a:lvl4pPr indent="-228600" lvl="3" marL="1828800" algn="l">
              <a:lnSpc>
                <a:spcPct val="120000"/>
              </a:lnSpc>
              <a:spcBef>
                <a:spcPts val="500"/>
              </a:spcBef>
              <a:spcAft>
                <a:spcPts val="0"/>
              </a:spcAft>
              <a:buClr>
                <a:srgbClr val="8C9095"/>
              </a:buClr>
              <a:buSzPts val="1600"/>
              <a:buNone/>
              <a:defRPr sz="1600">
                <a:solidFill>
                  <a:srgbClr val="8C9095"/>
                </a:solidFill>
              </a:defRPr>
            </a:lvl4pPr>
            <a:lvl5pPr indent="-228600" lvl="4" marL="2286000" algn="l">
              <a:lnSpc>
                <a:spcPct val="120000"/>
              </a:lnSpc>
              <a:spcBef>
                <a:spcPts val="500"/>
              </a:spcBef>
              <a:spcAft>
                <a:spcPts val="0"/>
              </a:spcAft>
              <a:buClr>
                <a:srgbClr val="8C9095"/>
              </a:buClr>
              <a:buSzPts val="1600"/>
              <a:buNone/>
              <a:defRPr sz="1600">
                <a:solidFill>
                  <a:srgbClr val="8C9095"/>
                </a:solidFill>
              </a:defRPr>
            </a:lvl5pPr>
            <a:lvl6pPr indent="-228600" lvl="5" marL="2743200" algn="l">
              <a:lnSpc>
                <a:spcPct val="90000"/>
              </a:lnSpc>
              <a:spcBef>
                <a:spcPts val="500"/>
              </a:spcBef>
              <a:spcAft>
                <a:spcPts val="0"/>
              </a:spcAft>
              <a:buClr>
                <a:srgbClr val="8C9095"/>
              </a:buClr>
              <a:buSzPts val="1600"/>
              <a:buNone/>
              <a:defRPr sz="1600">
                <a:solidFill>
                  <a:srgbClr val="8C9095"/>
                </a:solidFill>
              </a:defRPr>
            </a:lvl6pPr>
            <a:lvl7pPr indent="-228600" lvl="6" marL="3200400" algn="l">
              <a:lnSpc>
                <a:spcPct val="90000"/>
              </a:lnSpc>
              <a:spcBef>
                <a:spcPts val="500"/>
              </a:spcBef>
              <a:spcAft>
                <a:spcPts val="0"/>
              </a:spcAft>
              <a:buClr>
                <a:srgbClr val="8C9095"/>
              </a:buClr>
              <a:buSzPts val="1600"/>
              <a:buNone/>
              <a:defRPr sz="1600">
                <a:solidFill>
                  <a:srgbClr val="8C9095"/>
                </a:solidFill>
              </a:defRPr>
            </a:lvl7pPr>
            <a:lvl8pPr indent="-228600" lvl="7" marL="3657600" algn="l">
              <a:lnSpc>
                <a:spcPct val="90000"/>
              </a:lnSpc>
              <a:spcBef>
                <a:spcPts val="500"/>
              </a:spcBef>
              <a:spcAft>
                <a:spcPts val="0"/>
              </a:spcAft>
              <a:buClr>
                <a:srgbClr val="8C9095"/>
              </a:buClr>
              <a:buSzPts val="1600"/>
              <a:buNone/>
              <a:defRPr sz="1600">
                <a:solidFill>
                  <a:srgbClr val="8C9095"/>
                </a:solidFill>
              </a:defRPr>
            </a:lvl8pPr>
            <a:lvl9pPr indent="-228600" lvl="8" marL="4114800" algn="l">
              <a:lnSpc>
                <a:spcPct val="90000"/>
              </a:lnSpc>
              <a:spcBef>
                <a:spcPts val="500"/>
              </a:spcBef>
              <a:spcAft>
                <a:spcPts val="0"/>
              </a:spcAft>
              <a:buClr>
                <a:srgbClr val="8C9095"/>
              </a:buClr>
              <a:buSzPts val="1600"/>
              <a:buNone/>
              <a:defRPr sz="1600">
                <a:solidFill>
                  <a:srgbClr val="8C9095"/>
                </a:solidFill>
              </a:defRPr>
            </a:lvl9pPr>
          </a:lstStyle>
          <a:p/>
        </p:txBody>
      </p:sp>
      <p:sp>
        <p:nvSpPr>
          <p:cNvPr id="37" name="Google Shape;37;p23"/>
          <p:cNvSpPr txBox="1"/>
          <p:nvPr>
            <p:ph idx="10" type="dt"/>
          </p:nvPr>
        </p:nvSpPr>
        <p:spPr>
          <a:xfrm>
            <a:off x="137160" y="6453002"/>
            <a:ext cx="3494314"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23"/>
          <p:cNvSpPr txBox="1"/>
          <p:nvPr>
            <p:ph idx="11" type="ftr"/>
          </p:nvPr>
        </p:nvSpPr>
        <p:spPr>
          <a:xfrm>
            <a:off x="8876521" y="6453002"/>
            <a:ext cx="2805405"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 name="Google Shape;39;p23"/>
          <p:cNvSpPr txBox="1"/>
          <p:nvPr>
            <p:ph idx="12" type="sldNum"/>
          </p:nvPr>
        </p:nvSpPr>
        <p:spPr>
          <a:xfrm>
            <a:off x="11632162" y="6453002"/>
            <a:ext cx="429207"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24"/>
          <p:cNvSpPr txBox="1"/>
          <p:nvPr>
            <p:ph type="title"/>
          </p:nvPr>
        </p:nvSpPr>
        <p:spPr>
          <a:xfrm>
            <a:off x="609600" y="547396"/>
            <a:ext cx="10745788" cy="1143292"/>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24"/>
          <p:cNvSpPr txBox="1"/>
          <p:nvPr>
            <p:ph idx="1" type="body"/>
          </p:nvPr>
        </p:nvSpPr>
        <p:spPr>
          <a:xfrm>
            <a:off x="609600" y="1685735"/>
            <a:ext cx="5157787" cy="559834"/>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000"/>
              <a:buNone/>
              <a:defRPr b="1" sz="2000" cap="none"/>
            </a:lvl1pPr>
            <a:lvl2pPr indent="-228600" lvl="1" marL="914400" algn="l">
              <a:lnSpc>
                <a:spcPct val="120000"/>
              </a:lnSpc>
              <a:spcBef>
                <a:spcPts val="500"/>
              </a:spcBef>
              <a:spcAft>
                <a:spcPts val="0"/>
              </a:spcAft>
              <a:buClr>
                <a:schemeClr val="dk1"/>
              </a:buClr>
              <a:buSzPts val="2000"/>
              <a:buNone/>
              <a:defRPr b="1" sz="2000"/>
            </a:lvl2pPr>
            <a:lvl3pPr indent="-228600" lvl="2" marL="1371600" algn="l">
              <a:lnSpc>
                <a:spcPct val="120000"/>
              </a:lnSpc>
              <a:spcBef>
                <a:spcPts val="500"/>
              </a:spcBef>
              <a:spcAft>
                <a:spcPts val="0"/>
              </a:spcAft>
              <a:buClr>
                <a:schemeClr val="dk1"/>
              </a:buClr>
              <a:buSzPts val="1800"/>
              <a:buNone/>
              <a:defRPr b="1" sz="1800"/>
            </a:lvl3pPr>
            <a:lvl4pPr indent="-228600" lvl="3" marL="1828800" algn="l">
              <a:lnSpc>
                <a:spcPct val="120000"/>
              </a:lnSpc>
              <a:spcBef>
                <a:spcPts val="500"/>
              </a:spcBef>
              <a:spcAft>
                <a:spcPts val="0"/>
              </a:spcAft>
              <a:buClr>
                <a:schemeClr val="dk1"/>
              </a:buClr>
              <a:buSzPts val="1600"/>
              <a:buNone/>
              <a:defRPr b="1" sz="1600"/>
            </a:lvl4pPr>
            <a:lvl5pPr indent="-228600" lvl="4" marL="2286000" algn="l">
              <a:lnSpc>
                <a:spcPct val="12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 name="Google Shape;43;p24"/>
          <p:cNvSpPr txBox="1"/>
          <p:nvPr>
            <p:ph idx="2" type="body"/>
          </p:nvPr>
        </p:nvSpPr>
        <p:spPr>
          <a:xfrm>
            <a:off x="609600" y="2386894"/>
            <a:ext cx="5157787" cy="3765089"/>
          </a:xfrm>
          <a:prstGeom prst="rect">
            <a:avLst/>
          </a:prstGeom>
          <a:noFill/>
          <a:ln>
            <a:noFill/>
          </a:ln>
        </p:spPr>
        <p:txBody>
          <a:bodyPr anchorCtr="0" anchor="t" bIns="45700" lIns="91425" spcFirstLastPara="1" rIns="91425" wrap="square" tIns="45700">
            <a:normAutofit/>
          </a:bodyPr>
          <a:lstStyle>
            <a:lvl1pPr indent="-342900" lvl="0" marL="457200" algn="l">
              <a:lnSpc>
                <a:spcPct val="120000"/>
              </a:lnSpc>
              <a:spcBef>
                <a:spcPts val="1000"/>
              </a:spcBef>
              <a:spcAft>
                <a:spcPts val="0"/>
              </a:spcAft>
              <a:buClr>
                <a:schemeClr val="dk1"/>
              </a:buClr>
              <a:buSzPts val="1800"/>
              <a:buChar char="•"/>
              <a:defRPr/>
            </a:lvl1pPr>
            <a:lvl2pPr indent="-342900" lvl="1" marL="914400" algn="l">
              <a:lnSpc>
                <a:spcPct val="120000"/>
              </a:lnSpc>
              <a:spcBef>
                <a:spcPts val="500"/>
              </a:spcBef>
              <a:spcAft>
                <a:spcPts val="0"/>
              </a:spcAft>
              <a:buClr>
                <a:schemeClr val="dk1"/>
              </a:buClr>
              <a:buSzPts val="1800"/>
              <a:buChar char="•"/>
              <a:defRPr/>
            </a:lvl2pPr>
            <a:lvl3pPr indent="-342900" lvl="2" marL="1371600" algn="l">
              <a:lnSpc>
                <a:spcPct val="120000"/>
              </a:lnSpc>
              <a:spcBef>
                <a:spcPts val="500"/>
              </a:spcBef>
              <a:spcAft>
                <a:spcPts val="0"/>
              </a:spcAft>
              <a:buClr>
                <a:schemeClr val="dk1"/>
              </a:buClr>
              <a:buSzPts val="1800"/>
              <a:buChar char="•"/>
              <a:defRPr/>
            </a:lvl3pPr>
            <a:lvl4pPr indent="-342900" lvl="3" marL="1828800" algn="l">
              <a:lnSpc>
                <a:spcPct val="120000"/>
              </a:lnSpc>
              <a:spcBef>
                <a:spcPts val="500"/>
              </a:spcBef>
              <a:spcAft>
                <a:spcPts val="0"/>
              </a:spcAft>
              <a:buClr>
                <a:schemeClr val="dk1"/>
              </a:buClr>
              <a:buSzPts val="1800"/>
              <a:buChar char="•"/>
              <a:defRPr/>
            </a:lvl4pPr>
            <a:lvl5pPr indent="-342900" lvl="4" marL="2286000" algn="l">
              <a:lnSpc>
                <a:spcPct val="12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 name="Google Shape;44;p24"/>
          <p:cNvSpPr txBox="1"/>
          <p:nvPr>
            <p:ph idx="3" type="body"/>
          </p:nvPr>
        </p:nvSpPr>
        <p:spPr>
          <a:xfrm>
            <a:off x="6172200" y="1685735"/>
            <a:ext cx="5183188" cy="559834"/>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000"/>
              <a:buNone/>
              <a:defRPr b="1" sz="2000" cap="none"/>
            </a:lvl1pPr>
            <a:lvl2pPr indent="-228600" lvl="1" marL="914400" algn="l">
              <a:lnSpc>
                <a:spcPct val="120000"/>
              </a:lnSpc>
              <a:spcBef>
                <a:spcPts val="500"/>
              </a:spcBef>
              <a:spcAft>
                <a:spcPts val="0"/>
              </a:spcAft>
              <a:buClr>
                <a:schemeClr val="dk1"/>
              </a:buClr>
              <a:buSzPts val="2000"/>
              <a:buNone/>
              <a:defRPr b="1" sz="2000"/>
            </a:lvl2pPr>
            <a:lvl3pPr indent="-228600" lvl="2" marL="1371600" algn="l">
              <a:lnSpc>
                <a:spcPct val="120000"/>
              </a:lnSpc>
              <a:spcBef>
                <a:spcPts val="500"/>
              </a:spcBef>
              <a:spcAft>
                <a:spcPts val="0"/>
              </a:spcAft>
              <a:buClr>
                <a:schemeClr val="dk1"/>
              </a:buClr>
              <a:buSzPts val="1800"/>
              <a:buNone/>
              <a:defRPr b="1" sz="1800"/>
            </a:lvl3pPr>
            <a:lvl4pPr indent="-228600" lvl="3" marL="1828800" algn="l">
              <a:lnSpc>
                <a:spcPct val="120000"/>
              </a:lnSpc>
              <a:spcBef>
                <a:spcPts val="500"/>
              </a:spcBef>
              <a:spcAft>
                <a:spcPts val="0"/>
              </a:spcAft>
              <a:buClr>
                <a:schemeClr val="dk1"/>
              </a:buClr>
              <a:buSzPts val="1600"/>
              <a:buNone/>
              <a:defRPr b="1" sz="1600"/>
            </a:lvl4pPr>
            <a:lvl5pPr indent="-228600" lvl="4" marL="2286000" algn="l">
              <a:lnSpc>
                <a:spcPct val="12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 name="Google Shape;45;p24"/>
          <p:cNvSpPr txBox="1"/>
          <p:nvPr>
            <p:ph idx="4" type="body"/>
          </p:nvPr>
        </p:nvSpPr>
        <p:spPr>
          <a:xfrm>
            <a:off x="6172199" y="2386894"/>
            <a:ext cx="5183189" cy="3765089"/>
          </a:xfrm>
          <a:prstGeom prst="rect">
            <a:avLst/>
          </a:prstGeom>
          <a:noFill/>
          <a:ln>
            <a:noFill/>
          </a:ln>
        </p:spPr>
        <p:txBody>
          <a:bodyPr anchorCtr="0" anchor="t" bIns="45700" lIns="91425" spcFirstLastPara="1" rIns="91425" wrap="square" tIns="45700">
            <a:normAutofit/>
          </a:bodyPr>
          <a:lstStyle>
            <a:lvl1pPr indent="-342900" lvl="0" marL="457200" algn="l">
              <a:lnSpc>
                <a:spcPct val="120000"/>
              </a:lnSpc>
              <a:spcBef>
                <a:spcPts val="1000"/>
              </a:spcBef>
              <a:spcAft>
                <a:spcPts val="0"/>
              </a:spcAft>
              <a:buClr>
                <a:schemeClr val="dk1"/>
              </a:buClr>
              <a:buSzPts val="1800"/>
              <a:buChar char="•"/>
              <a:defRPr/>
            </a:lvl1pPr>
            <a:lvl2pPr indent="-342900" lvl="1" marL="914400" algn="l">
              <a:lnSpc>
                <a:spcPct val="120000"/>
              </a:lnSpc>
              <a:spcBef>
                <a:spcPts val="500"/>
              </a:spcBef>
              <a:spcAft>
                <a:spcPts val="0"/>
              </a:spcAft>
              <a:buClr>
                <a:schemeClr val="dk1"/>
              </a:buClr>
              <a:buSzPts val="1800"/>
              <a:buChar char="•"/>
              <a:defRPr/>
            </a:lvl2pPr>
            <a:lvl3pPr indent="-342900" lvl="2" marL="1371600" algn="l">
              <a:lnSpc>
                <a:spcPct val="120000"/>
              </a:lnSpc>
              <a:spcBef>
                <a:spcPts val="500"/>
              </a:spcBef>
              <a:spcAft>
                <a:spcPts val="0"/>
              </a:spcAft>
              <a:buClr>
                <a:schemeClr val="dk1"/>
              </a:buClr>
              <a:buSzPts val="1800"/>
              <a:buChar char="•"/>
              <a:defRPr/>
            </a:lvl3pPr>
            <a:lvl4pPr indent="-342900" lvl="3" marL="1828800" algn="l">
              <a:lnSpc>
                <a:spcPct val="120000"/>
              </a:lnSpc>
              <a:spcBef>
                <a:spcPts val="500"/>
              </a:spcBef>
              <a:spcAft>
                <a:spcPts val="0"/>
              </a:spcAft>
              <a:buClr>
                <a:schemeClr val="dk1"/>
              </a:buClr>
              <a:buSzPts val="1800"/>
              <a:buChar char="•"/>
              <a:defRPr/>
            </a:lvl4pPr>
            <a:lvl5pPr indent="-342900" lvl="4" marL="2286000" algn="l">
              <a:lnSpc>
                <a:spcPct val="12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 name="Google Shape;46;p24"/>
          <p:cNvSpPr txBox="1"/>
          <p:nvPr>
            <p:ph idx="10" type="dt"/>
          </p:nvPr>
        </p:nvSpPr>
        <p:spPr>
          <a:xfrm>
            <a:off x="137160" y="6453002"/>
            <a:ext cx="3494314"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p24"/>
          <p:cNvSpPr txBox="1"/>
          <p:nvPr>
            <p:ph idx="11" type="ftr"/>
          </p:nvPr>
        </p:nvSpPr>
        <p:spPr>
          <a:xfrm>
            <a:off x="8876521" y="6453002"/>
            <a:ext cx="2805405"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24"/>
          <p:cNvSpPr txBox="1"/>
          <p:nvPr>
            <p:ph idx="12" type="sldNum"/>
          </p:nvPr>
        </p:nvSpPr>
        <p:spPr>
          <a:xfrm>
            <a:off x="11632162" y="6453002"/>
            <a:ext cx="429207"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25"/>
          <p:cNvSpPr txBox="1"/>
          <p:nvPr>
            <p:ph type="title"/>
          </p:nvPr>
        </p:nvSpPr>
        <p:spPr>
          <a:xfrm>
            <a:off x="612648" y="548640"/>
            <a:ext cx="10653578" cy="1132258"/>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 name="Google Shape;51;p25"/>
          <p:cNvSpPr txBox="1"/>
          <p:nvPr>
            <p:ph idx="10" type="dt"/>
          </p:nvPr>
        </p:nvSpPr>
        <p:spPr>
          <a:xfrm>
            <a:off x="137160" y="6453002"/>
            <a:ext cx="3494314"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25"/>
          <p:cNvSpPr txBox="1"/>
          <p:nvPr>
            <p:ph idx="11" type="ftr"/>
          </p:nvPr>
        </p:nvSpPr>
        <p:spPr>
          <a:xfrm>
            <a:off x="8876521" y="6453002"/>
            <a:ext cx="2805405"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25"/>
          <p:cNvSpPr txBox="1"/>
          <p:nvPr>
            <p:ph idx="12" type="sldNum"/>
          </p:nvPr>
        </p:nvSpPr>
        <p:spPr>
          <a:xfrm>
            <a:off x="11632162" y="6453002"/>
            <a:ext cx="429207"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4" name="Shape 54"/>
        <p:cNvGrpSpPr/>
        <p:nvPr/>
      </p:nvGrpSpPr>
      <p:grpSpPr>
        <a:xfrm>
          <a:off x="0" y="0"/>
          <a:ext cx="0" cy="0"/>
          <a:chOff x="0" y="0"/>
          <a:chExt cx="0" cy="0"/>
        </a:xfrm>
      </p:grpSpPr>
      <p:sp>
        <p:nvSpPr>
          <p:cNvPr id="55" name="Google Shape;55;p26"/>
          <p:cNvSpPr txBox="1"/>
          <p:nvPr>
            <p:ph idx="10" type="dt"/>
          </p:nvPr>
        </p:nvSpPr>
        <p:spPr>
          <a:xfrm>
            <a:off x="137160" y="6453002"/>
            <a:ext cx="3494314"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26"/>
          <p:cNvSpPr txBox="1"/>
          <p:nvPr>
            <p:ph idx="11" type="ftr"/>
          </p:nvPr>
        </p:nvSpPr>
        <p:spPr>
          <a:xfrm>
            <a:off x="8876521" y="6453002"/>
            <a:ext cx="2805405"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 name="Google Shape;57;p26"/>
          <p:cNvSpPr txBox="1"/>
          <p:nvPr>
            <p:ph idx="12" type="sldNum"/>
          </p:nvPr>
        </p:nvSpPr>
        <p:spPr>
          <a:xfrm>
            <a:off x="11632162" y="6453002"/>
            <a:ext cx="429207"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 name="Shape 58"/>
        <p:cNvGrpSpPr/>
        <p:nvPr/>
      </p:nvGrpSpPr>
      <p:grpSpPr>
        <a:xfrm>
          <a:off x="0" y="0"/>
          <a:ext cx="0" cy="0"/>
          <a:chOff x="0" y="0"/>
          <a:chExt cx="0" cy="0"/>
        </a:xfrm>
      </p:grpSpPr>
      <p:sp>
        <p:nvSpPr>
          <p:cNvPr id="59" name="Google Shape;59;p27"/>
          <p:cNvSpPr txBox="1"/>
          <p:nvPr>
            <p:ph type="title"/>
          </p:nvPr>
        </p:nvSpPr>
        <p:spPr>
          <a:xfrm>
            <a:off x="597160" y="553616"/>
            <a:ext cx="3595634" cy="1757505"/>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dk1"/>
              </a:buClr>
              <a:buSzPts val="2800"/>
              <a:buFont typeface="Arial"/>
              <a:buNone/>
              <a:defRPr sz="28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27"/>
          <p:cNvSpPr txBox="1"/>
          <p:nvPr>
            <p:ph idx="1" type="body"/>
          </p:nvPr>
        </p:nvSpPr>
        <p:spPr>
          <a:xfrm>
            <a:off x="5134708" y="553616"/>
            <a:ext cx="6279741" cy="5486400"/>
          </a:xfrm>
          <a:prstGeom prst="rect">
            <a:avLst/>
          </a:prstGeom>
          <a:noFill/>
          <a:ln>
            <a:noFill/>
          </a:ln>
        </p:spPr>
        <p:txBody>
          <a:bodyPr anchorCtr="0" anchor="t" bIns="45700" lIns="91425" spcFirstLastPara="1" rIns="91425" wrap="square" tIns="45700">
            <a:normAutofit/>
          </a:bodyPr>
          <a:lstStyle>
            <a:lvl1pPr indent="-406400" lvl="0" marL="457200" algn="l">
              <a:lnSpc>
                <a:spcPct val="120000"/>
              </a:lnSpc>
              <a:spcBef>
                <a:spcPts val="1000"/>
              </a:spcBef>
              <a:spcAft>
                <a:spcPts val="0"/>
              </a:spcAft>
              <a:buClr>
                <a:schemeClr val="dk1"/>
              </a:buClr>
              <a:buSzPts val="2800"/>
              <a:buChar char="•"/>
              <a:defRPr sz="2800"/>
            </a:lvl1pPr>
            <a:lvl2pPr indent="-381000" lvl="1" marL="914400" algn="l">
              <a:lnSpc>
                <a:spcPct val="120000"/>
              </a:lnSpc>
              <a:spcBef>
                <a:spcPts val="500"/>
              </a:spcBef>
              <a:spcAft>
                <a:spcPts val="0"/>
              </a:spcAft>
              <a:buClr>
                <a:schemeClr val="dk1"/>
              </a:buClr>
              <a:buSzPts val="2400"/>
              <a:buChar char="•"/>
              <a:defRPr sz="2400"/>
            </a:lvl2pPr>
            <a:lvl3pPr indent="-355600" lvl="2" marL="1371600" algn="l">
              <a:lnSpc>
                <a:spcPct val="120000"/>
              </a:lnSpc>
              <a:spcBef>
                <a:spcPts val="500"/>
              </a:spcBef>
              <a:spcAft>
                <a:spcPts val="0"/>
              </a:spcAft>
              <a:buClr>
                <a:schemeClr val="dk1"/>
              </a:buClr>
              <a:buSzPts val="2000"/>
              <a:buChar char="•"/>
              <a:defRPr sz="2000"/>
            </a:lvl3pPr>
            <a:lvl4pPr indent="-342900" lvl="3" marL="1828800" algn="l">
              <a:lnSpc>
                <a:spcPct val="120000"/>
              </a:lnSpc>
              <a:spcBef>
                <a:spcPts val="500"/>
              </a:spcBef>
              <a:spcAft>
                <a:spcPts val="0"/>
              </a:spcAft>
              <a:buClr>
                <a:schemeClr val="dk1"/>
              </a:buClr>
              <a:buSzPts val="1800"/>
              <a:buChar char="•"/>
              <a:defRPr sz="1800"/>
            </a:lvl4pPr>
            <a:lvl5pPr indent="-342900" lvl="4" marL="2286000" algn="l">
              <a:lnSpc>
                <a:spcPct val="120000"/>
              </a:lnSpc>
              <a:spcBef>
                <a:spcPts val="500"/>
              </a:spcBef>
              <a:spcAft>
                <a:spcPts val="0"/>
              </a:spcAft>
              <a:buClr>
                <a:schemeClr val="dk1"/>
              </a:buClr>
              <a:buSzPts val="1800"/>
              <a:buChar char="•"/>
              <a:defRPr sz="18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1" name="Google Shape;61;p27"/>
          <p:cNvSpPr txBox="1"/>
          <p:nvPr>
            <p:ph idx="2" type="body"/>
          </p:nvPr>
        </p:nvSpPr>
        <p:spPr>
          <a:xfrm>
            <a:off x="597160" y="2311121"/>
            <a:ext cx="3595634" cy="3728895"/>
          </a:xfrm>
          <a:prstGeom prst="rect">
            <a:avLst/>
          </a:prstGeom>
          <a:noFill/>
          <a:ln>
            <a:noFill/>
          </a:ln>
        </p:spPr>
        <p:txBody>
          <a:bodyPr anchorCtr="0" anchor="t" bIns="45700" lIns="91425" spcFirstLastPara="1" rIns="91425" wrap="square" tIns="45700">
            <a:normAutofit/>
          </a:bodyPr>
          <a:lstStyle>
            <a:lvl1pPr indent="-228600" lvl="0" marL="457200" algn="l">
              <a:lnSpc>
                <a:spcPct val="120000"/>
              </a:lnSpc>
              <a:spcBef>
                <a:spcPts val="1000"/>
              </a:spcBef>
              <a:spcAft>
                <a:spcPts val="0"/>
              </a:spcAft>
              <a:buClr>
                <a:schemeClr val="dk1"/>
              </a:buClr>
              <a:buSzPts val="1800"/>
              <a:buNone/>
              <a:defRPr sz="1800"/>
            </a:lvl1pPr>
            <a:lvl2pPr indent="-228600" lvl="1" marL="914400" algn="l">
              <a:lnSpc>
                <a:spcPct val="120000"/>
              </a:lnSpc>
              <a:spcBef>
                <a:spcPts val="500"/>
              </a:spcBef>
              <a:spcAft>
                <a:spcPts val="0"/>
              </a:spcAft>
              <a:buClr>
                <a:schemeClr val="dk1"/>
              </a:buClr>
              <a:buSzPts val="1400"/>
              <a:buNone/>
              <a:defRPr sz="1400"/>
            </a:lvl2pPr>
            <a:lvl3pPr indent="-228600" lvl="2" marL="1371600" algn="l">
              <a:lnSpc>
                <a:spcPct val="120000"/>
              </a:lnSpc>
              <a:spcBef>
                <a:spcPts val="500"/>
              </a:spcBef>
              <a:spcAft>
                <a:spcPts val="0"/>
              </a:spcAft>
              <a:buClr>
                <a:schemeClr val="dk1"/>
              </a:buClr>
              <a:buSzPts val="1200"/>
              <a:buNone/>
              <a:defRPr sz="1200"/>
            </a:lvl3pPr>
            <a:lvl4pPr indent="-228600" lvl="3" marL="1828800" algn="l">
              <a:lnSpc>
                <a:spcPct val="120000"/>
              </a:lnSpc>
              <a:spcBef>
                <a:spcPts val="500"/>
              </a:spcBef>
              <a:spcAft>
                <a:spcPts val="0"/>
              </a:spcAft>
              <a:buClr>
                <a:schemeClr val="dk1"/>
              </a:buClr>
              <a:buSzPts val="1000"/>
              <a:buNone/>
              <a:defRPr sz="1000"/>
            </a:lvl4pPr>
            <a:lvl5pPr indent="-228600" lvl="4" marL="2286000" algn="l">
              <a:lnSpc>
                <a:spcPct val="12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2" name="Google Shape;62;p27"/>
          <p:cNvSpPr txBox="1"/>
          <p:nvPr>
            <p:ph idx="10" type="dt"/>
          </p:nvPr>
        </p:nvSpPr>
        <p:spPr>
          <a:xfrm>
            <a:off x="137160" y="6453002"/>
            <a:ext cx="3494314"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27"/>
          <p:cNvSpPr txBox="1"/>
          <p:nvPr>
            <p:ph idx="11" type="ftr"/>
          </p:nvPr>
        </p:nvSpPr>
        <p:spPr>
          <a:xfrm>
            <a:off x="8876521" y="6453002"/>
            <a:ext cx="2805405"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 name="Google Shape;64;p27"/>
          <p:cNvSpPr txBox="1"/>
          <p:nvPr>
            <p:ph idx="12" type="sldNum"/>
          </p:nvPr>
        </p:nvSpPr>
        <p:spPr>
          <a:xfrm>
            <a:off x="11632162" y="6453002"/>
            <a:ext cx="429207"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 name="Shape 65"/>
        <p:cNvGrpSpPr/>
        <p:nvPr/>
      </p:nvGrpSpPr>
      <p:grpSpPr>
        <a:xfrm>
          <a:off x="0" y="0"/>
          <a:ext cx="0" cy="0"/>
          <a:chOff x="0" y="0"/>
          <a:chExt cx="0" cy="0"/>
        </a:xfrm>
      </p:grpSpPr>
      <p:sp>
        <p:nvSpPr>
          <p:cNvPr id="66" name="Google Shape;66;p28"/>
          <p:cNvSpPr txBox="1"/>
          <p:nvPr>
            <p:ph type="title"/>
          </p:nvPr>
        </p:nvSpPr>
        <p:spPr>
          <a:xfrm>
            <a:off x="594360" y="557784"/>
            <a:ext cx="3595634" cy="2212313"/>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dk1"/>
              </a:buClr>
              <a:buSzPts val="2800"/>
              <a:buFont typeface="Arial"/>
              <a:buNone/>
              <a:defRPr sz="28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28"/>
          <p:cNvSpPr/>
          <p:nvPr>
            <p:ph idx="2" type="pic"/>
          </p:nvPr>
        </p:nvSpPr>
        <p:spPr>
          <a:xfrm>
            <a:off x="5063319" y="657103"/>
            <a:ext cx="6483687" cy="5555904"/>
          </a:xfrm>
          <a:prstGeom prst="rect">
            <a:avLst/>
          </a:prstGeom>
          <a:noFill/>
          <a:ln>
            <a:noFill/>
          </a:ln>
        </p:spPr>
      </p:sp>
      <p:sp>
        <p:nvSpPr>
          <p:cNvPr id="68" name="Google Shape;68;p28"/>
          <p:cNvSpPr txBox="1"/>
          <p:nvPr>
            <p:ph idx="1" type="body"/>
          </p:nvPr>
        </p:nvSpPr>
        <p:spPr>
          <a:xfrm>
            <a:off x="609601" y="2826137"/>
            <a:ext cx="3585586" cy="3434638"/>
          </a:xfrm>
          <a:prstGeom prst="rect">
            <a:avLst/>
          </a:prstGeom>
          <a:noFill/>
          <a:ln>
            <a:noFill/>
          </a:ln>
        </p:spPr>
        <p:txBody>
          <a:bodyPr anchorCtr="0" anchor="b" bIns="45700" lIns="91425" spcFirstLastPara="1" rIns="91425" wrap="square" tIns="45700">
            <a:normAutofit/>
          </a:bodyPr>
          <a:lstStyle>
            <a:lvl1pPr indent="-228600" lvl="0" marL="457200" algn="l">
              <a:lnSpc>
                <a:spcPct val="120000"/>
              </a:lnSpc>
              <a:spcBef>
                <a:spcPts val="1000"/>
              </a:spcBef>
              <a:spcAft>
                <a:spcPts val="0"/>
              </a:spcAft>
              <a:buClr>
                <a:schemeClr val="dk1"/>
              </a:buClr>
              <a:buSzPts val="1600"/>
              <a:buNone/>
              <a:defRPr sz="1600"/>
            </a:lvl1pPr>
            <a:lvl2pPr indent="-228600" lvl="1" marL="914400" algn="l">
              <a:lnSpc>
                <a:spcPct val="120000"/>
              </a:lnSpc>
              <a:spcBef>
                <a:spcPts val="500"/>
              </a:spcBef>
              <a:spcAft>
                <a:spcPts val="0"/>
              </a:spcAft>
              <a:buClr>
                <a:schemeClr val="dk1"/>
              </a:buClr>
              <a:buSzPts val="1400"/>
              <a:buNone/>
              <a:defRPr sz="1400"/>
            </a:lvl2pPr>
            <a:lvl3pPr indent="-228600" lvl="2" marL="1371600" algn="l">
              <a:lnSpc>
                <a:spcPct val="120000"/>
              </a:lnSpc>
              <a:spcBef>
                <a:spcPts val="500"/>
              </a:spcBef>
              <a:spcAft>
                <a:spcPts val="0"/>
              </a:spcAft>
              <a:buClr>
                <a:schemeClr val="dk1"/>
              </a:buClr>
              <a:buSzPts val="1200"/>
              <a:buNone/>
              <a:defRPr sz="1200"/>
            </a:lvl3pPr>
            <a:lvl4pPr indent="-228600" lvl="3" marL="1828800" algn="l">
              <a:lnSpc>
                <a:spcPct val="120000"/>
              </a:lnSpc>
              <a:spcBef>
                <a:spcPts val="500"/>
              </a:spcBef>
              <a:spcAft>
                <a:spcPts val="0"/>
              </a:spcAft>
              <a:buClr>
                <a:schemeClr val="dk1"/>
              </a:buClr>
              <a:buSzPts val="1000"/>
              <a:buNone/>
              <a:defRPr sz="1000"/>
            </a:lvl4pPr>
            <a:lvl5pPr indent="-228600" lvl="4" marL="2286000" algn="l">
              <a:lnSpc>
                <a:spcPct val="12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 name="Google Shape;69;p28"/>
          <p:cNvSpPr txBox="1"/>
          <p:nvPr>
            <p:ph idx="10" type="dt"/>
          </p:nvPr>
        </p:nvSpPr>
        <p:spPr>
          <a:xfrm>
            <a:off x="137160" y="6453002"/>
            <a:ext cx="3494314"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28"/>
          <p:cNvSpPr txBox="1"/>
          <p:nvPr>
            <p:ph idx="11" type="ftr"/>
          </p:nvPr>
        </p:nvSpPr>
        <p:spPr>
          <a:xfrm>
            <a:off x="8876521" y="6453002"/>
            <a:ext cx="2805405"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1" name="Google Shape;71;p28"/>
          <p:cNvSpPr txBox="1"/>
          <p:nvPr>
            <p:ph idx="12" type="sldNum"/>
          </p:nvPr>
        </p:nvSpPr>
        <p:spPr>
          <a:xfrm>
            <a:off x="11632162" y="6453002"/>
            <a:ext cx="429207"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9"/>
          <p:cNvSpPr txBox="1"/>
          <p:nvPr>
            <p:ph type="title"/>
          </p:nvPr>
        </p:nvSpPr>
        <p:spPr>
          <a:xfrm>
            <a:off x="612648" y="548640"/>
            <a:ext cx="10653578" cy="1132258"/>
          </a:xfrm>
          <a:prstGeom prst="rect">
            <a:avLst/>
          </a:prstGeom>
          <a:noFill/>
          <a:ln>
            <a:noFill/>
          </a:ln>
        </p:spPr>
        <p:txBody>
          <a:bodyPr anchorCtr="0" anchor="t" bIns="45700" lIns="91425" spcFirstLastPara="1" rIns="91425" wrap="square" tIns="45700">
            <a:normAutofit/>
          </a:bodyPr>
          <a:lstStyle>
            <a:lvl1pPr lvl="0" marR="0" rtl="0" algn="l">
              <a:lnSpc>
                <a:spcPct val="9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19"/>
          <p:cNvSpPr txBox="1"/>
          <p:nvPr>
            <p:ph idx="1" type="body"/>
          </p:nvPr>
        </p:nvSpPr>
        <p:spPr>
          <a:xfrm>
            <a:off x="612647" y="1715532"/>
            <a:ext cx="10653579" cy="4593828"/>
          </a:xfrm>
          <a:prstGeom prst="rect">
            <a:avLst/>
          </a:prstGeom>
          <a:noFill/>
          <a:ln>
            <a:noFill/>
          </a:ln>
        </p:spPr>
        <p:txBody>
          <a:bodyPr anchorCtr="0" anchor="t" bIns="45700" lIns="91425" spcFirstLastPara="1" rIns="91425" wrap="square" tIns="45700">
            <a:normAutofit/>
          </a:bodyPr>
          <a:lstStyle>
            <a:lvl1pPr indent="-355600" lvl="0" marL="457200" marR="0" rtl="0" algn="l">
              <a:lnSpc>
                <a:spcPct val="120000"/>
              </a:lnSpc>
              <a:spcBef>
                <a:spcPts val="10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1pPr>
            <a:lvl2pPr indent="-342900" lvl="1" marL="914400" marR="0" rtl="0" algn="l">
              <a:lnSpc>
                <a:spcPct val="12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30200" lvl="2" marL="1371600" marR="0" rtl="0" algn="l">
              <a:lnSpc>
                <a:spcPct val="120000"/>
              </a:lnSpc>
              <a:spcBef>
                <a:spcPts val="5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17500" lvl="3" marL="1828800" marR="0" rtl="0" algn="l">
              <a:lnSpc>
                <a:spcPct val="120000"/>
              </a:lnSpc>
              <a:spcBef>
                <a:spcPts val="5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04800" lvl="4" marL="2286000" marR="0" rtl="0" algn="l">
              <a:lnSpc>
                <a:spcPct val="12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 name="Google Shape;12;p19"/>
          <p:cNvSpPr txBox="1"/>
          <p:nvPr>
            <p:ph idx="10" type="dt"/>
          </p:nvPr>
        </p:nvSpPr>
        <p:spPr>
          <a:xfrm>
            <a:off x="137160" y="6453002"/>
            <a:ext cx="3494314"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9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3" name="Google Shape;13;p19"/>
          <p:cNvSpPr txBox="1"/>
          <p:nvPr>
            <p:ph idx="11" type="ftr"/>
          </p:nvPr>
        </p:nvSpPr>
        <p:spPr>
          <a:xfrm>
            <a:off x="8876521" y="6453002"/>
            <a:ext cx="2805405" cy="365125"/>
          </a:xfrm>
          <a:prstGeom prst="rect">
            <a:avLst/>
          </a:prstGeom>
          <a:noFill/>
          <a:ln>
            <a:noFill/>
          </a:ln>
        </p:spPr>
        <p:txBody>
          <a:bodyPr anchorCtr="0" anchor="ctr"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9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4" name="Google Shape;14;p19"/>
          <p:cNvSpPr txBox="1"/>
          <p:nvPr>
            <p:ph idx="12" type="sldNum"/>
          </p:nvPr>
        </p:nvSpPr>
        <p:spPr>
          <a:xfrm>
            <a:off x="11632162" y="6453002"/>
            <a:ext cx="429207"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E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8.png"/><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9.png"/><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5.png"/><Relationship Id="rId4" Type="http://schemas.openxmlformats.org/officeDocument/2006/relationships/image" Target="../media/image13.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7.jpg"/><Relationship Id="rId4" Type="http://schemas.openxmlformats.org/officeDocument/2006/relationships/image" Target="../media/image24.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34.png"/><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0.jpg"/><Relationship Id="rId4" Type="http://schemas.openxmlformats.org/officeDocument/2006/relationships/image" Target="../media/image18.jpg"/><Relationship Id="rId5" Type="http://schemas.openxmlformats.org/officeDocument/2006/relationships/image" Target="../media/image40.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36.jpg"/><Relationship Id="rId4" Type="http://schemas.openxmlformats.org/officeDocument/2006/relationships/image" Target="../media/image41.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3.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32.jpg"/><Relationship Id="rId4" Type="http://schemas.openxmlformats.org/officeDocument/2006/relationships/image" Target="../media/image25.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4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6.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3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3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3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3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38.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jpg"/><Relationship Id="rId4" Type="http://schemas.openxmlformats.org/officeDocument/2006/relationships/image" Target="../media/image1.jpg"/><Relationship Id="rId5" Type="http://schemas.openxmlformats.org/officeDocument/2006/relationships/image" Target="../media/image21.jpg"/><Relationship Id="rId6" Type="http://schemas.openxmlformats.org/officeDocument/2006/relationships/image" Target="../media/image4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hyperlink" Target="http://drive.google.com/file/d/11Q60XT7jzvWAec9zFWtDwzhRjC_aVL87/view" TargetMode="External"/><Relationship Id="rId4" Type="http://schemas.openxmlformats.org/officeDocument/2006/relationships/image" Target="../media/image31.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hyperlink" Target="http://drive.google.com/file/d/1W8dHJAqRSSkO3N7OpRbnYmPiJDx4NePP/view" TargetMode="External"/><Relationship Id="rId4" Type="http://schemas.openxmlformats.org/officeDocument/2006/relationships/image" Target="../media/image43.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33.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2.png"/><Relationship Id="rId4" Type="http://schemas.openxmlformats.org/officeDocument/2006/relationships/image" Target="../media/image10.png"/><Relationship Id="rId5" Type="http://schemas.openxmlformats.org/officeDocument/2006/relationships/image" Target="../media/image11.png"/><Relationship Id="rId6"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45.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8.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6.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2.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7.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8" name="Shape 88"/>
        <p:cNvGrpSpPr/>
        <p:nvPr/>
      </p:nvGrpSpPr>
      <p:grpSpPr>
        <a:xfrm>
          <a:off x="0" y="0"/>
          <a:ext cx="0" cy="0"/>
          <a:chOff x="0" y="0"/>
          <a:chExt cx="0" cy="0"/>
        </a:xfrm>
      </p:grpSpPr>
      <p:sp>
        <p:nvSpPr>
          <p:cNvPr id="89" name="Google Shape;89;p1"/>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descr="Concepto de red de servidores" id="90" name="Google Shape;90;p1"/>
          <p:cNvPicPr preferRelativeResize="0"/>
          <p:nvPr/>
        </p:nvPicPr>
        <p:blipFill rotWithShape="1">
          <a:blip r:embed="rId3">
            <a:alphaModFix/>
          </a:blip>
          <a:srcRect b="0" l="16701" r="11386" t="0"/>
          <a:stretch/>
        </p:blipFill>
        <p:spPr>
          <a:xfrm>
            <a:off x="-5" y="1"/>
            <a:ext cx="6575590" cy="6858002"/>
          </a:xfrm>
          <a:prstGeom prst="rect">
            <a:avLst/>
          </a:prstGeom>
          <a:noFill/>
          <a:ln>
            <a:noFill/>
          </a:ln>
        </p:spPr>
      </p:pic>
      <p:sp>
        <p:nvSpPr>
          <p:cNvPr id="91" name="Google Shape;91;p1"/>
          <p:cNvSpPr txBox="1"/>
          <p:nvPr>
            <p:ph type="ctrTitle"/>
          </p:nvPr>
        </p:nvSpPr>
        <p:spPr>
          <a:xfrm>
            <a:off x="7168900" y="3744942"/>
            <a:ext cx="4361700" cy="8598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4200"/>
              <a:buFont typeface="Arial"/>
              <a:buNone/>
            </a:pPr>
            <a:r>
              <a:rPr lang="es-ES" sz="4200"/>
              <a:t>Orderflow</a:t>
            </a:r>
            <a:endParaRPr/>
          </a:p>
        </p:txBody>
      </p:sp>
      <p:sp>
        <p:nvSpPr>
          <p:cNvPr id="92" name="Google Shape;92;p1"/>
          <p:cNvSpPr txBox="1"/>
          <p:nvPr>
            <p:ph idx="1" type="subTitle"/>
          </p:nvPr>
        </p:nvSpPr>
        <p:spPr>
          <a:xfrm>
            <a:off x="7168896" y="4731337"/>
            <a:ext cx="4206240" cy="1184584"/>
          </a:xfrm>
          <a:prstGeom prst="rect">
            <a:avLst/>
          </a:prstGeom>
          <a:noFill/>
          <a:ln>
            <a:noFill/>
          </a:ln>
        </p:spPr>
        <p:txBody>
          <a:bodyPr anchorCtr="0" anchor="t" bIns="45700" lIns="91425" spcFirstLastPara="1" rIns="91425" wrap="square" tIns="45700">
            <a:normAutofit/>
          </a:bodyPr>
          <a:lstStyle/>
          <a:p>
            <a:pPr indent="0" lvl="0" marL="0" rtl="0" algn="l">
              <a:lnSpc>
                <a:spcPct val="120000"/>
              </a:lnSpc>
              <a:spcBef>
                <a:spcPts val="0"/>
              </a:spcBef>
              <a:spcAft>
                <a:spcPts val="0"/>
              </a:spcAft>
              <a:buClr>
                <a:schemeClr val="dk1"/>
              </a:buClr>
              <a:buSzPts val="1800"/>
              <a:buNone/>
            </a:pPr>
            <a:r>
              <a:rPr i="1" lang="es-ES" sz="1600">
                <a:solidFill>
                  <a:srgbClr val="AFABAB"/>
                </a:solidFill>
              </a:rPr>
              <a:t>Automatiza y optimiza tú tiempo.</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1000"/>
                                  </p:stCondLst>
                                  <p:childTnLst>
                                    <p:set>
                                      <p:cBhvr>
                                        <p:cTn dur="1" fill="hold">
                                          <p:stCondLst>
                                            <p:cond delay="0"/>
                                          </p:stCondLst>
                                        </p:cTn>
                                        <p:tgtEl>
                                          <p:spTgt spid="91"/>
                                        </p:tgtEl>
                                        <p:attrNameLst>
                                          <p:attrName>style.visibility</p:attrName>
                                        </p:attrNameLst>
                                      </p:cBhvr>
                                      <p:to>
                                        <p:strVal val="visible"/>
                                      </p:to>
                                    </p:set>
                                    <p:animEffect filter="fade" transition="in">
                                      <p:cBhvr>
                                        <p:cTn dur="700"/>
                                        <p:tgtEl>
                                          <p:spTgt spid="91"/>
                                        </p:tgtEl>
                                      </p:cBhvr>
                                    </p:animEffect>
                                  </p:childTnLst>
                                </p:cTn>
                              </p:par>
                              <p:par>
                                <p:cTn fill="hold" nodeType="withEffect" presetClass="entr" presetID="10" presetSubtype="0">
                                  <p:stCondLst>
                                    <p:cond delay="1500"/>
                                  </p:stCondLst>
                                  <p:childTnLst>
                                    <p:set>
                                      <p:cBhvr>
                                        <p:cTn dur="1" fill="hold">
                                          <p:stCondLst>
                                            <p:cond delay="0"/>
                                          </p:stCondLst>
                                        </p:cTn>
                                        <p:tgtEl>
                                          <p:spTgt spid="92">
                                            <p:txEl>
                                              <p:pRg end="0" st="0"/>
                                            </p:txEl>
                                          </p:spTgt>
                                        </p:tgtEl>
                                        <p:attrNameLst>
                                          <p:attrName>style.visibility</p:attrName>
                                        </p:attrNameLst>
                                      </p:cBhvr>
                                      <p:to>
                                        <p:strVal val="visible"/>
                                      </p:to>
                                    </p:set>
                                    <p:animEffect filter="fade" transition="in">
                                      <p:cBhvr>
                                        <p:cTn dur="700"/>
                                        <p:tgtEl>
                                          <p:spTgt spid="92">
                                            <p:txEl>
                                              <p:pRg end="0" st="0"/>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92"/>
                                        </p:tgtEl>
                                        <p:attrNameLst>
                                          <p:attrName>style.visibility</p:attrName>
                                        </p:attrNameLst>
                                      </p:cBhvr>
                                      <p:to>
                                        <p:strVal val="visible"/>
                                      </p:to>
                                    </p:set>
                                    <p:animEffect filter="fade" transition="in">
                                      <p:cBhvr>
                                        <p:cTn dur="250"/>
                                        <p:tgtEl>
                                          <p:spTgt spid="9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72" name="Shape 172"/>
        <p:cNvGrpSpPr/>
        <p:nvPr/>
      </p:nvGrpSpPr>
      <p:grpSpPr>
        <a:xfrm>
          <a:off x="0" y="0"/>
          <a:ext cx="0" cy="0"/>
          <a:chOff x="0" y="0"/>
          <a:chExt cx="0" cy="0"/>
        </a:xfrm>
      </p:grpSpPr>
      <p:sp>
        <p:nvSpPr>
          <p:cNvPr id="173" name="Google Shape;173;g31072787efa_0_123"/>
          <p:cNvSpPr/>
          <p:nvPr/>
        </p:nvSpPr>
        <p:spPr>
          <a:xfrm>
            <a:off x="-580775"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74" name="Google Shape;174;g31072787efa_0_123"/>
          <p:cNvSpPr/>
          <p:nvPr/>
        </p:nvSpPr>
        <p:spPr>
          <a:xfrm>
            <a:off x="2031700" y="1295650"/>
            <a:ext cx="2781300" cy="960600"/>
          </a:xfrm>
          <a:prstGeom prst="rect">
            <a:avLst/>
          </a:prstGeom>
          <a:solidFill>
            <a:srgbClr val="D5A6B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ES"/>
              <a:t>    Frontend Interfaz de usuario (UI) └──&gt; Solicitudes Web Services [HTML y JS]</a:t>
            </a:r>
            <a:endParaRPr>
              <a:highlight>
                <a:srgbClr val="D5A6BD"/>
              </a:highlight>
            </a:endParaRPr>
          </a:p>
        </p:txBody>
      </p:sp>
      <p:sp>
        <p:nvSpPr>
          <p:cNvPr id="175" name="Google Shape;175;g31072787efa_0_123"/>
          <p:cNvSpPr/>
          <p:nvPr/>
        </p:nvSpPr>
        <p:spPr>
          <a:xfrm>
            <a:off x="6197875" y="1295650"/>
            <a:ext cx="2781300" cy="960600"/>
          </a:xfrm>
          <a:prstGeom prst="rect">
            <a:avLst/>
          </a:prstGeom>
          <a:solidFill>
            <a:srgbClr val="D5A6B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ES"/>
              <a:t>                </a:t>
            </a:r>
            <a:r>
              <a:rPr lang="es-ES"/>
              <a:t> Backend </a:t>
            </a:r>
            <a:endParaRPr/>
          </a:p>
          <a:p>
            <a:pPr indent="0" lvl="0" marL="0" rtl="0" algn="ctr">
              <a:spcBef>
                <a:spcPts val="0"/>
              </a:spcBef>
              <a:spcAft>
                <a:spcPts val="0"/>
              </a:spcAft>
              <a:buNone/>
            </a:pPr>
            <a:r>
              <a:rPr lang="es-ES"/>
              <a:t>Controladores </a:t>
            </a:r>
            <a:r>
              <a:rPr lang="es-ES"/>
              <a:t>└──&gt;</a:t>
            </a:r>
            <a:r>
              <a:rPr lang="es-ES"/>
              <a:t> Servicios └──&gt; Repositorios [PHP]</a:t>
            </a:r>
            <a:r>
              <a:rPr lang="es-ES"/>
              <a:t> </a:t>
            </a:r>
            <a:endParaRPr/>
          </a:p>
        </p:txBody>
      </p:sp>
      <p:sp>
        <p:nvSpPr>
          <p:cNvPr id="176" name="Google Shape;176;g31072787efa_0_123"/>
          <p:cNvSpPr/>
          <p:nvPr/>
        </p:nvSpPr>
        <p:spPr>
          <a:xfrm>
            <a:off x="2031700" y="3004275"/>
            <a:ext cx="2781300" cy="960600"/>
          </a:xfrm>
          <a:prstGeom prst="rect">
            <a:avLst/>
          </a:prstGeom>
          <a:solidFill>
            <a:srgbClr val="D5A6B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ES"/>
              <a:t>          </a:t>
            </a:r>
            <a:r>
              <a:rPr lang="es-ES"/>
              <a:t>             DAL  </a:t>
            </a:r>
            <a:endParaRPr/>
          </a:p>
          <a:p>
            <a:pPr indent="0" lvl="0" marL="0" rtl="0" algn="l">
              <a:spcBef>
                <a:spcPts val="0"/>
              </a:spcBef>
              <a:spcAft>
                <a:spcPts val="0"/>
              </a:spcAft>
              <a:buNone/>
            </a:pPr>
            <a:r>
              <a:rPr lang="es-ES"/>
              <a:t>    ORM   └──&gt; Base de Datos                   [ORACLE]</a:t>
            </a:r>
            <a:r>
              <a:rPr lang="es-ES"/>
              <a:t> </a:t>
            </a:r>
            <a:endParaRPr/>
          </a:p>
        </p:txBody>
      </p:sp>
      <p:sp>
        <p:nvSpPr>
          <p:cNvPr id="177" name="Google Shape;177;g31072787efa_0_123"/>
          <p:cNvSpPr/>
          <p:nvPr/>
        </p:nvSpPr>
        <p:spPr>
          <a:xfrm>
            <a:off x="6311200" y="2978238"/>
            <a:ext cx="2781300" cy="960600"/>
          </a:xfrm>
          <a:prstGeom prst="rect">
            <a:avLst/>
          </a:prstGeom>
          <a:solidFill>
            <a:srgbClr val="D5A6B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ES"/>
              <a:t>           Servicios de Integración  Conectores de ERP/WMS  └──&gt; WS </a:t>
            </a:r>
            <a:endParaRPr/>
          </a:p>
          <a:p>
            <a:pPr indent="0" lvl="0" marL="0" rtl="0" algn="ctr">
              <a:spcBef>
                <a:spcPts val="0"/>
              </a:spcBef>
              <a:spcAft>
                <a:spcPts val="0"/>
              </a:spcAft>
              <a:buNone/>
            </a:pPr>
            <a:r>
              <a:rPr lang="es-ES"/>
              <a:t>[SOAP/REST, XML/JSON]</a:t>
            </a:r>
            <a:r>
              <a:rPr lang="es-ES"/>
              <a:t>  </a:t>
            </a:r>
            <a:endParaRPr/>
          </a:p>
        </p:txBody>
      </p:sp>
      <p:sp>
        <p:nvSpPr>
          <p:cNvPr id="178" name="Google Shape;178;g31072787efa_0_123"/>
          <p:cNvSpPr/>
          <p:nvPr/>
        </p:nvSpPr>
        <p:spPr>
          <a:xfrm>
            <a:off x="2076400" y="4660850"/>
            <a:ext cx="2781300" cy="960600"/>
          </a:xfrm>
          <a:prstGeom prst="rect">
            <a:avLst/>
          </a:prstGeom>
          <a:solidFill>
            <a:srgbClr val="D5A6B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ES"/>
              <a:t>                 Seguridad </a:t>
            </a:r>
            <a:endParaRPr/>
          </a:p>
          <a:p>
            <a:pPr indent="0" lvl="0" marL="0" rtl="0" algn="l">
              <a:spcBef>
                <a:spcPts val="0"/>
              </a:spcBef>
              <a:spcAft>
                <a:spcPts val="0"/>
              </a:spcAft>
              <a:buNone/>
            </a:pPr>
            <a:r>
              <a:rPr lang="es-ES"/>
              <a:t>Control de acceso y autenticación  └──&gt; Cifrado de datos  [PHP, HTTPS/SSL]</a:t>
            </a:r>
            <a:endParaRPr/>
          </a:p>
        </p:txBody>
      </p:sp>
      <p:sp>
        <p:nvSpPr>
          <p:cNvPr id="179" name="Google Shape;179;g31072787efa_0_123"/>
          <p:cNvSpPr/>
          <p:nvPr/>
        </p:nvSpPr>
        <p:spPr>
          <a:xfrm>
            <a:off x="6268150" y="4660850"/>
            <a:ext cx="2867400" cy="1064700"/>
          </a:xfrm>
          <a:prstGeom prst="rect">
            <a:avLst/>
          </a:prstGeom>
          <a:solidFill>
            <a:srgbClr val="D5A6B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ES"/>
              <a:t>           </a:t>
            </a:r>
            <a:r>
              <a:rPr lang="es-ES"/>
              <a:t>       Infraestructura  Servidores  └──&gt; Contenedores └──&gt; Redes└──&gt;Almacenamiento  [Servidores Oracle]</a:t>
            </a:r>
            <a:endParaRPr/>
          </a:p>
        </p:txBody>
      </p:sp>
      <p:sp>
        <p:nvSpPr>
          <p:cNvPr id="180" name="Google Shape;180;g31072787efa_0_123"/>
          <p:cNvSpPr/>
          <p:nvPr/>
        </p:nvSpPr>
        <p:spPr>
          <a:xfrm>
            <a:off x="3383225" y="397650"/>
            <a:ext cx="4590600" cy="413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ES"/>
              <a:t>A</a:t>
            </a:r>
            <a:r>
              <a:rPr lang="es-ES"/>
              <a:t>rquitectura</a:t>
            </a:r>
            <a:r>
              <a:rPr lang="es-ES"/>
              <a:t> del Sistema</a:t>
            </a:r>
            <a:endParaRPr/>
          </a:p>
        </p:txBody>
      </p:sp>
    </p:spTree>
  </p:cSld>
  <p:clrMapOvr>
    <a:masterClrMapping/>
  </p:clrMapOvr>
  <p:transition spd="med">
    <p:fade/>
  </p:transition>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5" name="Shape 185"/>
        <p:cNvGrpSpPr/>
        <p:nvPr/>
      </p:nvGrpSpPr>
      <p:grpSpPr>
        <a:xfrm>
          <a:off x="0" y="0"/>
          <a:ext cx="0" cy="0"/>
          <a:chOff x="0" y="0"/>
          <a:chExt cx="0" cy="0"/>
        </a:xfrm>
      </p:grpSpPr>
      <p:sp>
        <p:nvSpPr>
          <p:cNvPr id="186" name="Google Shape;186;g31072787efa_0_4"/>
          <p:cNvSpPr/>
          <p:nvPr/>
        </p:nvSpPr>
        <p:spPr>
          <a:xfrm>
            <a:off x="100" y="0"/>
            <a:ext cx="12192000" cy="6765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87" name="Google Shape;187;g31072787efa_0_4"/>
          <p:cNvSpPr txBox="1"/>
          <p:nvPr>
            <p:ph type="title"/>
          </p:nvPr>
        </p:nvSpPr>
        <p:spPr>
          <a:xfrm>
            <a:off x="547300" y="337650"/>
            <a:ext cx="11097600" cy="6897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3600"/>
              <a:buFont typeface="Arial"/>
              <a:buNone/>
            </a:pPr>
            <a:r>
              <a:rPr lang="es-ES"/>
              <a:t>Carta Gant</a:t>
            </a:r>
            <a:endParaRPr/>
          </a:p>
        </p:txBody>
      </p:sp>
      <p:pic>
        <p:nvPicPr>
          <p:cNvPr id="188" name="Google Shape;188;g31072787efa_0_4"/>
          <p:cNvPicPr preferRelativeResize="0"/>
          <p:nvPr/>
        </p:nvPicPr>
        <p:blipFill>
          <a:blip r:embed="rId3">
            <a:alphaModFix/>
          </a:blip>
          <a:stretch>
            <a:fillRect/>
          </a:stretch>
        </p:blipFill>
        <p:spPr>
          <a:xfrm>
            <a:off x="100" y="1240874"/>
            <a:ext cx="12192000" cy="5600501"/>
          </a:xfrm>
          <a:prstGeom prst="rect">
            <a:avLst/>
          </a:prstGeom>
          <a:noFill/>
          <a:ln>
            <a:noFill/>
          </a:ln>
        </p:spPr>
      </p:pic>
    </p:spTree>
  </p:cSld>
  <p:clrMapOvr>
    <a:masterClrMapping/>
  </p:clrMapOvr>
  <p:transition spd="med">
    <p:fade/>
  </p:transition>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g3107f387539_0_1"/>
          <p:cNvSpPr txBox="1"/>
          <p:nvPr>
            <p:ph type="title"/>
          </p:nvPr>
        </p:nvSpPr>
        <p:spPr>
          <a:xfrm>
            <a:off x="612648" y="548640"/>
            <a:ext cx="10741200" cy="11322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pic>
        <p:nvPicPr>
          <p:cNvPr id="195" name="Google Shape;195;g3107f387539_0_1"/>
          <p:cNvPicPr preferRelativeResize="0"/>
          <p:nvPr/>
        </p:nvPicPr>
        <p:blipFill>
          <a:blip r:embed="rId3">
            <a:alphaModFix/>
          </a:blip>
          <a:stretch>
            <a:fillRect/>
          </a:stretch>
        </p:blipFill>
        <p:spPr>
          <a:xfrm>
            <a:off x="0" y="1680844"/>
            <a:ext cx="12192001" cy="3716962"/>
          </a:xfrm>
          <a:prstGeom prst="rect">
            <a:avLst/>
          </a:prstGeom>
          <a:noFill/>
          <a:ln>
            <a:noFill/>
          </a:ln>
        </p:spPr>
      </p:pic>
    </p:spTree>
  </p:cSld>
  <p:clrMapOvr>
    <a:masterClrMapping/>
  </p:clrMapOvr>
  <p:transition spd="med">
    <p:fade/>
  </p:transition>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0" name="Shape 200"/>
        <p:cNvGrpSpPr/>
        <p:nvPr/>
      </p:nvGrpSpPr>
      <p:grpSpPr>
        <a:xfrm>
          <a:off x="0" y="0"/>
          <a:ext cx="0" cy="0"/>
          <a:chOff x="0" y="0"/>
          <a:chExt cx="0" cy="0"/>
        </a:xfrm>
      </p:grpSpPr>
      <p:sp>
        <p:nvSpPr>
          <p:cNvPr id="201" name="Google Shape;201;p8"/>
          <p:cNvSpPr/>
          <p:nvPr/>
        </p:nvSpPr>
        <p:spPr>
          <a:xfrm>
            <a:off x="100" y="0"/>
            <a:ext cx="12192000" cy="6765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202" name="Google Shape;202;p8"/>
          <p:cNvSpPr txBox="1"/>
          <p:nvPr>
            <p:ph type="title"/>
          </p:nvPr>
        </p:nvSpPr>
        <p:spPr>
          <a:xfrm>
            <a:off x="547300" y="413850"/>
            <a:ext cx="11097600" cy="6135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3600"/>
              <a:buFont typeface="Arial"/>
              <a:buNone/>
            </a:pPr>
            <a:r>
              <a:rPr lang="es-ES"/>
              <a:t>Curva S</a:t>
            </a:r>
            <a:endParaRPr/>
          </a:p>
        </p:txBody>
      </p:sp>
      <p:pic>
        <p:nvPicPr>
          <p:cNvPr id="203" name="Google Shape;203;p8"/>
          <p:cNvPicPr preferRelativeResize="0"/>
          <p:nvPr/>
        </p:nvPicPr>
        <p:blipFill>
          <a:blip r:embed="rId3">
            <a:alphaModFix/>
          </a:blip>
          <a:stretch>
            <a:fillRect/>
          </a:stretch>
        </p:blipFill>
        <p:spPr>
          <a:xfrm>
            <a:off x="0" y="1302197"/>
            <a:ext cx="12192002" cy="4558391"/>
          </a:xfrm>
          <a:prstGeom prst="rect">
            <a:avLst/>
          </a:prstGeom>
          <a:noFill/>
          <a:ln>
            <a:noFill/>
          </a:ln>
        </p:spPr>
      </p:pic>
      <p:pic>
        <p:nvPicPr>
          <p:cNvPr id="204" name="Google Shape;204;p8"/>
          <p:cNvPicPr preferRelativeResize="0"/>
          <p:nvPr/>
        </p:nvPicPr>
        <p:blipFill>
          <a:blip r:embed="rId4">
            <a:alphaModFix/>
          </a:blip>
          <a:stretch>
            <a:fillRect/>
          </a:stretch>
        </p:blipFill>
        <p:spPr>
          <a:xfrm>
            <a:off x="100" y="1294876"/>
            <a:ext cx="12191999" cy="4573049"/>
          </a:xfrm>
          <a:prstGeom prst="rect">
            <a:avLst/>
          </a:prstGeom>
          <a:noFill/>
          <a:ln>
            <a:noFill/>
          </a:ln>
        </p:spPr>
      </p:pic>
    </p:spTree>
  </p:cSld>
  <p:clrMapOvr>
    <a:masterClrMapping/>
  </p:clrMapOvr>
  <p:transition spd="med">
    <p:fade/>
  </p:transition>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9" name="Shape 209"/>
        <p:cNvGrpSpPr/>
        <p:nvPr/>
      </p:nvGrpSpPr>
      <p:grpSpPr>
        <a:xfrm>
          <a:off x="0" y="0"/>
          <a:ext cx="0" cy="0"/>
          <a:chOff x="0" y="0"/>
          <a:chExt cx="0" cy="0"/>
        </a:xfrm>
      </p:grpSpPr>
      <p:sp>
        <p:nvSpPr>
          <p:cNvPr id="210" name="Google Shape;210;p9"/>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211" name="Google Shape;211;p9"/>
          <p:cNvSpPr txBox="1"/>
          <p:nvPr>
            <p:ph type="title"/>
          </p:nvPr>
        </p:nvSpPr>
        <p:spPr>
          <a:xfrm>
            <a:off x="614675" y="548677"/>
            <a:ext cx="10257000" cy="13626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3600"/>
              <a:buFont typeface="Arial"/>
              <a:buNone/>
            </a:pPr>
            <a:r>
              <a:rPr lang="es-ES"/>
              <a:t>Casos de uso </a:t>
            </a:r>
            <a:endParaRPr/>
          </a:p>
          <a:p>
            <a:pPr indent="0" lvl="0" marL="0" rtl="0" algn="l">
              <a:lnSpc>
                <a:spcPct val="90000"/>
              </a:lnSpc>
              <a:spcBef>
                <a:spcPts val="0"/>
              </a:spcBef>
              <a:spcAft>
                <a:spcPts val="0"/>
              </a:spcAft>
              <a:buClr>
                <a:schemeClr val="dk1"/>
              </a:buClr>
              <a:buSzPts val="3600"/>
              <a:buFont typeface="Arial"/>
              <a:buNone/>
            </a:pPr>
            <a:r>
              <a:t/>
            </a:r>
            <a:endParaRPr/>
          </a:p>
          <a:p>
            <a:pPr indent="0" lvl="0" marL="0" rtl="0" algn="l">
              <a:lnSpc>
                <a:spcPct val="90000"/>
              </a:lnSpc>
              <a:spcBef>
                <a:spcPts val="0"/>
              </a:spcBef>
              <a:spcAft>
                <a:spcPts val="0"/>
              </a:spcAft>
              <a:buClr>
                <a:schemeClr val="dk1"/>
              </a:buClr>
              <a:buSzPts val="3600"/>
              <a:buFont typeface="Arial"/>
              <a:buNone/>
            </a:pPr>
            <a:r>
              <a:rPr b="0" lang="es-ES" sz="1700"/>
              <a:t>Inicio de Sesión                                                                                   Registro de Usuario</a:t>
            </a:r>
            <a:endParaRPr/>
          </a:p>
        </p:txBody>
      </p:sp>
      <p:pic>
        <p:nvPicPr>
          <p:cNvPr descr="Diagrama&#10;&#10;Descripción generada automáticamente" id="212" name="Google Shape;212;p9"/>
          <p:cNvPicPr preferRelativeResize="0"/>
          <p:nvPr/>
        </p:nvPicPr>
        <p:blipFill rotWithShape="1">
          <a:blip r:embed="rId3">
            <a:alphaModFix/>
          </a:blip>
          <a:srcRect b="0" l="0" r="0" t="0"/>
          <a:stretch/>
        </p:blipFill>
        <p:spPr>
          <a:xfrm>
            <a:off x="311900" y="2877025"/>
            <a:ext cx="4095750" cy="1838325"/>
          </a:xfrm>
          <a:prstGeom prst="rect">
            <a:avLst/>
          </a:prstGeom>
          <a:noFill/>
          <a:ln>
            <a:noFill/>
          </a:ln>
        </p:spPr>
      </p:pic>
      <p:pic>
        <p:nvPicPr>
          <p:cNvPr descr="Diagrama&#10;&#10;Descripción generada automáticamente" id="213" name="Google Shape;213;p9"/>
          <p:cNvPicPr preferRelativeResize="0"/>
          <p:nvPr/>
        </p:nvPicPr>
        <p:blipFill rotWithShape="1">
          <a:blip r:embed="rId4">
            <a:alphaModFix/>
          </a:blip>
          <a:srcRect b="0" l="0" r="0" t="0"/>
          <a:stretch/>
        </p:blipFill>
        <p:spPr>
          <a:xfrm>
            <a:off x="5381825" y="2019425"/>
            <a:ext cx="5610225" cy="3695700"/>
          </a:xfrm>
          <a:prstGeom prst="rect">
            <a:avLst/>
          </a:prstGeom>
          <a:noFill/>
          <a:ln>
            <a:noFill/>
          </a:ln>
        </p:spPr>
      </p:pic>
    </p:spTree>
  </p:cSld>
  <p:clrMapOvr>
    <a:masterClrMapping/>
  </p:clrMapOvr>
  <p:transition>
    <p:fade/>
  </p:transition>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18" name="Shape 218"/>
        <p:cNvGrpSpPr/>
        <p:nvPr/>
      </p:nvGrpSpPr>
      <p:grpSpPr>
        <a:xfrm>
          <a:off x="0" y="0"/>
          <a:ext cx="0" cy="0"/>
          <a:chOff x="0" y="0"/>
          <a:chExt cx="0" cy="0"/>
        </a:xfrm>
      </p:grpSpPr>
      <p:sp>
        <p:nvSpPr>
          <p:cNvPr id="219" name="Google Shape;219;g28fb1883665_0_0"/>
          <p:cNvSpPr/>
          <p:nvPr/>
        </p:nvSpPr>
        <p:spPr>
          <a:xfrm>
            <a:off x="0" y="-79725"/>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20" name="Google Shape;220;g28fb1883665_0_0"/>
          <p:cNvSpPr txBox="1"/>
          <p:nvPr>
            <p:ph idx="2" type="body"/>
          </p:nvPr>
        </p:nvSpPr>
        <p:spPr>
          <a:xfrm>
            <a:off x="612650" y="0"/>
            <a:ext cx="10937100" cy="6299700"/>
          </a:xfrm>
          <a:prstGeom prst="rect">
            <a:avLst/>
          </a:prstGeom>
          <a:noFill/>
          <a:ln>
            <a:noFill/>
          </a:ln>
        </p:spPr>
        <p:txBody>
          <a:bodyPr anchorCtr="0" anchor="t" bIns="45700" lIns="91425" spcFirstLastPara="1" rIns="91425" wrap="square" tIns="45700">
            <a:normAutofit/>
          </a:bodyPr>
          <a:lstStyle/>
          <a:p>
            <a:pPr indent="0" lvl="0" marL="457200" rtl="0" algn="just">
              <a:lnSpc>
                <a:spcPct val="150000"/>
              </a:lnSpc>
              <a:spcBef>
                <a:spcPts val="1000"/>
              </a:spcBef>
              <a:spcAft>
                <a:spcPts val="0"/>
              </a:spcAft>
              <a:buSzPts val="1800"/>
              <a:buNone/>
            </a:pPr>
            <a:r>
              <a:t/>
            </a:r>
            <a:endParaRPr sz="1800"/>
          </a:p>
          <a:p>
            <a:pPr indent="0" lvl="0" marL="0" rtl="0" algn="just">
              <a:lnSpc>
                <a:spcPct val="150000"/>
              </a:lnSpc>
              <a:spcBef>
                <a:spcPts val="1000"/>
              </a:spcBef>
              <a:spcAft>
                <a:spcPts val="0"/>
              </a:spcAft>
              <a:buSzPts val="1800"/>
              <a:buNone/>
            </a:pPr>
            <a:r>
              <a:rPr lang="es-ES" sz="1800"/>
              <a:t>Gestión de Usuario                                                           Carga de Planilla</a:t>
            </a:r>
            <a:endParaRPr sz="1800"/>
          </a:p>
        </p:txBody>
      </p:sp>
      <p:pic>
        <p:nvPicPr>
          <p:cNvPr descr="Diagrama&#10;&#10;Descripción generada automáticamente" id="221" name="Google Shape;221;g28fb1883665_0_0"/>
          <p:cNvPicPr preferRelativeResize="0"/>
          <p:nvPr/>
        </p:nvPicPr>
        <p:blipFill rotWithShape="1">
          <a:blip r:embed="rId3">
            <a:alphaModFix/>
          </a:blip>
          <a:srcRect b="0" l="0" r="0" t="0"/>
          <a:stretch/>
        </p:blipFill>
        <p:spPr>
          <a:xfrm>
            <a:off x="497975" y="1021000"/>
            <a:ext cx="5314950" cy="4257675"/>
          </a:xfrm>
          <a:prstGeom prst="rect">
            <a:avLst/>
          </a:prstGeom>
          <a:noFill/>
          <a:ln>
            <a:noFill/>
          </a:ln>
        </p:spPr>
      </p:pic>
      <p:pic>
        <p:nvPicPr>
          <p:cNvPr descr="Diagrama&#10;&#10;Descripción generada automáticamente" id="222" name="Google Shape;222;g28fb1883665_0_0"/>
          <p:cNvPicPr preferRelativeResize="0"/>
          <p:nvPr/>
        </p:nvPicPr>
        <p:blipFill rotWithShape="1">
          <a:blip r:embed="rId4">
            <a:alphaModFix/>
          </a:blip>
          <a:srcRect b="0" l="0" r="0" t="0"/>
          <a:stretch/>
        </p:blipFill>
        <p:spPr>
          <a:xfrm>
            <a:off x="6564725" y="1368050"/>
            <a:ext cx="4124325" cy="3086100"/>
          </a:xfrm>
          <a:prstGeom prst="rect">
            <a:avLst/>
          </a:prstGeom>
          <a:noFill/>
          <a:ln>
            <a:noFill/>
          </a:ln>
        </p:spPr>
      </p:pic>
    </p:spTree>
  </p:cSld>
  <p:clrMapOvr>
    <a:masterClrMapping/>
  </p:clrMapOvr>
  <p:transition spd="med">
    <p:fade/>
  </p:transition>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7" name="Shape 227"/>
        <p:cNvGrpSpPr/>
        <p:nvPr/>
      </p:nvGrpSpPr>
      <p:grpSpPr>
        <a:xfrm>
          <a:off x="0" y="0"/>
          <a:ext cx="0" cy="0"/>
          <a:chOff x="0" y="0"/>
          <a:chExt cx="0" cy="0"/>
        </a:xfrm>
      </p:grpSpPr>
      <p:sp>
        <p:nvSpPr>
          <p:cNvPr id="228" name="Google Shape;228;g30ca020a3e3_1_9"/>
          <p:cNvSpPr/>
          <p:nvPr/>
        </p:nvSpPr>
        <p:spPr>
          <a:xfrm>
            <a:off x="0" y="-79725"/>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29" name="Google Shape;229;g30ca020a3e3_1_9"/>
          <p:cNvSpPr txBox="1"/>
          <p:nvPr>
            <p:ph idx="2" type="body"/>
          </p:nvPr>
        </p:nvSpPr>
        <p:spPr>
          <a:xfrm>
            <a:off x="612650" y="0"/>
            <a:ext cx="10937100" cy="6299700"/>
          </a:xfrm>
          <a:prstGeom prst="rect">
            <a:avLst/>
          </a:prstGeom>
          <a:noFill/>
          <a:ln>
            <a:noFill/>
          </a:ln>
        </p:spPr>
        <p:txBody>
          <a:bodyPr anchorCtr="0" anchor="t" bIns="45700" lIns="91425" spcFirstLastPara="1" rIns="91425" wrap="square" tIns="45700">
            <a:normAutofit/>
          </a:bodyPr>
          <a:lstStyle/>
          <a:p>
            <a:pPr indent="0" lvl="0" marL="457200" rtl="0" algn="just">
              <a:lnSpc>
                <a:spcPct val="150000"/>
              </a:lnSpc>
              <a:spcBef>
                <a:spcPts val="1000"/>
              </a:spcBef>
              <a:spcAft>
                <a:spcPts val="0"/>
              </a:spcAft>
              <a:buSzPts val="1800"/>
              <a:buNone/>
            </a:pPr>
            <a:r>
              <a:t/>
            </a:r>
            <a:endParaRPr sz="1800"/>
          </a:p>
          <a:p>
            <a:pPr indent="0" lvl="0" marL="0" rtl="0" algn="just">
              <a:lnSpc>
                <a:spcPct val="150000"/>
              </a:lnSpc>
              <a:spcBef>
                <a:spcPts val="1000"/>
              </a:spcBef>
              <a:spcAft>
                <a:spcPts val="0"/>
              </a:spcAft>
              <a:buSzPts val="1800"/>
              <a:buNone/>
            </a:pPr>
            <a:r>
              <a:rPr lang="es-ES" sz="1800"/>
              <a:t>Integración de ERP                                             Integración de WMS </a:t>
            </a:r>
            <a:r>
              <a:rPr lang="es-ES" sz="1800"/>
              <a:t>para el envío de datos </a:t>
            </a:r>
            <a:endParaRPr sz="1800"/>
          </a:p>
          <a:p>
            <a:pPr indent="0" lvl="0" marL="0" rtl="0" algn="just">
              <a:lnSpc>
                <a:spcPct val="150000"/>
              </a:lnSpc>
              <a:spcBef>
                <a:spcPts val="1000"/>
              </a:spcBef>
              <a:spcAft>
                <a:spcPts val="0"/>
              </a:spcAft>
              <a:buSzPts val="1800"/>
              <a:buNone/>
            </a:pPr>
            <a:r>
              <a:t/>
            </a:r>
            <a:endParaRPr sz="1800"/>
          </a:p>
        </p:txBody>
      </p:sp>
      <p:pic>
        <p:nvPicPr>
          <p:cNvPr descr="Diagrama&#10;&#10;Descripción generada automáticamente" id="230" name="Google Shape;230;g30ca020a3e3_1_9"/>
          <p:cNvPicPr preferRelativeResize="0"/>
          <p:nvPr/>
        </p:nvPicPr>
        <p:blipFill rotWithShape="1">
          <a:blip r:embed="rId3">
            <a:alphaModFix/>
          </a:blip>
          <a:srcRect b="0" l="0" r="0" t="0"/>
          <a:stretch/>
        </p:blipFill>
        <p:spPr>
          <a:xfrm>
            <a:off x="378350" y="1202375"/>
            <a:ext cx="3981450" cy="3686175"/>
          </a:xfrm>
          <a:prstGeom prst="rect">
            <a:avLst/>
          </a:prstGeom>
          <a:noFill/>
          <a:ln>
            <a:noFill/>
          </a:ln>
        </p:spPr>
      </p:pic>
      <p:pic>
        <p:nvPicPr>
          <p:cNvPr id="231" name="Google Shape;231;g30ca020a3e3_1_9"/>
          <p:cNvPicPr preferRelativeResize="0"/>
          <p:nvPr/>
        </p:nvPicPr>
        <p:blipFill rotWithShape="1">
          <a:blip r:embed="rId4">
            <a:alphaModFix/>
          </a:blip>
          <a:srcRect b="0" l="0" r="0" t="0"/>
          <a:stretch/>
        </p:blipFill>
        <p:spPr>
          <a:xfrm>
            <a:off x="5561725" y="1441700"/>
            <a:ext cx="4533900" cy="3629025"/>
          </a:xfrm>
          <a:prstGeom prst="rect">
            <a:avLst/>
          </a:prstGeom>
          <a:noFill/>
          <a:ln>
            <a:noFill/>
          </a:ln>
        </p:spPr>
      </p:pic>
    </p:spTree>
  </p:cSld>
  <p:clrMapOvr>
    <a:masterClrMapping/>
  </p:clrMapOvr>
  <p:transition spd="med">
    <p:fade/>
  </p:transition>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g30ca020a3e3_0_34"/>
          <p:cNvSpPr txBox="1"/>
          <p:nvPr>
            <p:ph idx="1" type="body"/>
          </p:nvPr>
        </p:nvSpPr>
        <p:spPr>
          <a:xfrm>
            <a:off x="493025" y="695900"/>
            <a:ext cx="5394600" cy="5790000"/>
          </a:xfrm>
          <a:prstGeom prst="rect">
            <a:avLst/>
          </a:prstGeom>
          <a:noFill/>
          <a:ln>
            <a:noFill/>
          </a:ln>
        </p:spPr>
        <p:txBody>
          <a:bodyPr anchorCtr="0" anchor="t" bIns="45700" lIns="91425" spcFirstLastPara="1" rIns="91425" wrap="square" tIns="45700">
            <a:normAutofit/>
          </a:bodyPr>
          <a:lstStyle/>
          <a:p>
            <a:pPr indent="0" lvl="0" marL="0" rtl="0" algn="l">
              <a:lnSpc>
                <a:spcPct val="120000"/>
              </a:lnSpc>
              <a:spcBef>
                <a:spcPts val="1000"/>
              </a:spcBef>
              <a:spcAft>
                <a:spcPts val="0"/>
              </a:spcAft>
              <a:buSzPts val="1800"/>
              <a:buNone/>
            </a:pPr>
            <a:r>
              <a:rPr lang="es-ES"/>
              <a:t>Generación de reportes</a:t>
            </a:r>
            <a:endParaRPr/>
          </a:p>
        </p:txBody>
      </p:sp>
      <p:sp>
        <p:nvSpPr>
          <p:cNvPr id="238" name="Google Shape;238;g30ca020a3e3_0_34"/>
          <p:cNvSpPr txBox="1"/>
          <p:nvPr>
            <p:ph idx="2" type="body"/>
          </p:nvPr>
        </p:nvSpPr>
        <p:spPr>
          <a:xfrm>
            <a:off x="6172200" y="695900"/>
            <a:ext cx="5181600" cy="5481000"/>
          </a:xfrm>
          <a:prstGeom prst="rect">
            <a:avLst/>
          </a:prstGeom>
          <a:noFill/>
          <a:ln>
            <a:noFill/>
          </a:ln>
        </p:spPr>
        <p:txBody>
          <a:bodyPr anchorCtr="0" anchor="t" bIns="45700" lIns="91425" spcFirstLastPara="1" rIns="91425" wrap="square" tIns="45700">
            <a:normAutofit/>
          </a:bodyPr>
          <a:lstStyle/>
          <a:p>
            <a:pPr indent="0" lvl="0" marL="0" rtl="0" algn="l">
              <a:lnSpc>
                <a:spcPct val="120000"/>
              </a:lnSpc>
              <a:spcBef>
                <a:spcPts val="1000"/>
              </a:spcBef>
              <a:spcAft>
                <a:spcPts val="0"/>
              </a:spcAft>
              <a:buSzPts val="1800"/>
              <a:buNone/>
            </a:pPr>
            <a:r>
              <a:rPr lang="es-ES"/>
              <a:t>Generación de equivalencia</a:t>
            </a:r>
            <a:endParaRPr/>
          </a:p>
        </p:txBody>
      </p:sp>
      <p:pic>
        <p:nvPicPr>
          <p:cNvPr id="239" name="Google Shape;239;g30ca020a3e3_0_34"/>
          <p:cNvPicPr preferRelativeResize="0"/>
          <p:nvPr/>
        </p:nvPicPr>
        <p:blipFill rotWithShape="1">
          <a:blip r:embed="rId3">
            <a:alphaModFix/>
          </a:blip>
          <a:srcRect b="0" l="0" r="0" t="0"/>
          <a:stretch/>
        </p:blipFill>
        <p:spPr>
          <a:xfrm>
            <a:off x="258725" y="1487088"/>
            <a:ext cx="5172075" cy="4048125"/>
          </a:xfrm>
          <a:prstGeom prst="rect">
            <a:avLst/>
          </a:prstGeom>
          <a:noFill/>
          <a:ln>
            <a:noFill/>
          </a:ln>
        </p:spPr>
      </p:pic>
      <p:pic>
        <p:nvPicPr>
          <p:cNvPr id="240" name="Google Shape;240;g30ca020a3e3_0_34"/>
          <p:cNvPicPr preferRelativeResize="0"/>
          <p:nvPr/>
        </p:nvPicPr>
        <p:blipFill rotWithShape="1">
          <a:blip r:embed="rId4">
            <a:alphaModFix/>
          </a:blip>
          <a:srcRect b="0" l="0" r="0" t="0"/>
          <a:stretch/>
        </p:blipFill>
        <p:spPr>
          <a:xfrm>
            <a:off x="5991225" y="2447925"/>
            <a:ext cx="5543550" cy="1962150"/>
          </a:xfrm>
          <a:prstGeom prst="rect">
            <a:avLst/>
          </a:prstGeom>
          <a:noFill/>
          <a:ln>
            <a:noFill/>
          </a:ln>
        </p:spPr>
      </p:pic>
    </p:spTree>
  </p:cSld>
  <p:clrMapOvr>
    <a:masterClrMapping/>
  </p:clrMapOvr>
  <p:transition spd="med">
    <p:fade/>
  </p:transition>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g30ca020a3e3_0_23"/>
          <p:cNvSpPr txBox="1"/>
          <p:nvPr>
            <p:ph idx="1" type="body"/>
          </p:nvPr>
        </p:nvSpPr>
        <p:spPr>
          <a:xfrm>
            <a:off x="6375963" y="5808050"/>
            <a:ext cx="5610300" cy="588000"/>
          </a:xfrm>
          <a:prstGeom prst="rect">
            <a:avLst/>
          </a:prstGeom>
          <a:noFill/>
          <a:ln>
            <a:noFill/>
          </a:ln>
        </p:spPr>
        <p:txBody>
          <a:bodyPr anchorCtr="0" anchor="t" bIns="45700" lIns="91425" spcFirstLastPara="1" rIns="91425" wrap="square" tIns="45700">
            <a:normAutofit/>
          </a:bodyPr>
          <a:lstStyle/>
          <a:p>
            <a:pPr indent="0" lvl="0" marL="0" rtl="0" algn="just">
              <a:lnSpc>
                <a:spcPct val="107916"/>
              </a:lnSpc>
              <a:spcBef>
                <a:spcPts val="0"/>
              </a:spcBef>
              <a:spcAft>
                <a:spcPts val="800"/>
              </a:spcAft>
              <a:buSzPts val="1800"/>
              <a:buNone/>
            </a:pPr>
            <a:r>
              <a:rPr i="1" lang="es-ES">
                <a:solidFill>
                  <a:srgbClr val="000000"/>
                </a:solidFill>
              </a:rPr>
              <a:t>Página Principal</a:t>
            </a:r>
            <a:endParaRPr/>
          </a:p>
        </p:txBody>
      </p:sp>
      <p:sp>
        <p:nvSpPr>
          <p:cNvPr id="247" name="Google Shape;247;g30ca020a3e3_0_23"/>
          <p:cNvSpPr txBox="1"/>
          <p:nvPr>
            <p:ph idx="2" type="body"/>
          </p:nvPr>
        </p:nvSpPr>
        <p:spPr>
          <a:xfrm>
            <a:off x="93925" y="5808050"/>
            <a:ext cx="5610300" cy="588000"/>
          </a:xfrm>
          <a:prstGeom prst="rect">
            <a:avLst/>
          </a:prstGeom>
          <a:noFill/>
          <a:ln>
            <a:noFill/>
          </a:ln>
        </p:spPr>
        <p:txBody>
          <a:bodyPr anchorCtr="0" anchor="t" bIns="45700" lIns="91425" spcFirstLastPara="1" rIns="91425" wrap="square" tIns="45700">
            <a:normAutofit/>
          </a:bodyPr>
          <a:lstStyle/>
          <a:p>
            <a:pPr indent="0" lvl="0" marL="0" rtl="0" algn="just">
              <a:lnSpc>
                <a:spcPct val="107916"/>
              </a:lnSpc>
              <a:spcBef>
                <a:spcPts val="0"/>
              </a:spcBef>
              <a:spcAft>
                <a:spcPts val="800"/>
              </a:spcAft>
              <a:buSzPts val="1800"/>
              <a:buNone/>
            </a:pPr>
            <a:r>
              <a:rPr i="1" lang="es-ES">
                <a:solidFill>
                  <a:srgbClr val="000000"/>
                </a:solidFill>
              </a:rPr>
              <a:t>Wireframes 1 (inicio sesión)</a:t>
            </a:r>
            <a:endParaRPr/>
          </a:p>
        </p:txBody>
      </p:sp>
      <p:pic>
        <p:nvPicPr>
          <p:cNvPr id="248" name="Google Shape;248;g30ca020a3e3_0_23"/>
          <p:cNvPicPr preferRelativeResize="0"/>
          <p:nvPr/>
        </p:nvPicPr>
        <p:blipFill rotWithShape="1">
          <a:blip r:embed="rId3">
            <a:alphaModFix/>
          </a:blip>
          <a:srcRect b="0" l="0" r="0" t="0"/>
          <a:stretch/>
        </p:blipFill>
        <p:spPr>
          <a:xfrm>
            <a:off x="6376000" y="1338325"/>
            <a:ext cx="5610225" cy="4314825"/>
          </a:xfrm>
          <a:prstGeom prst="rect">
            <a:avLst/>
          </a:prstGeom>
          <a:noFill/>
          <a:ln>
            <a:noFill/>
          </a:ln>
        </p:spPr>
      </p:pic>
      <p:pic>
        <p:nvPicPr>
          <p:cNvPr id="249" name="Google Shape;249;g30ca020a3e3_0_23"/>
          <p:cNvPicPr preferRelativeResize="0"/>
          <p:nvPr/>
        </p:nvPicPr>
        <p:blipFill rotWithShape="1">
          <a:blip r:embed="rId4">
            <a:alphaModFix/>
          </a:blip>
          <a:srcRect b="0" l="0" r="0" t="0"/>
          <a:stretch/>
        </p:blipFill>
        <p:spPr>
          <a:xfrm>
            <a:off x="93925" y="1338325"/>
            <a:ext cx="5610225" cy="4381500"/>
          </a:xfrm>
          <a:prstGeom prst="rect">
            <a:avLst/>
          </a:prstGeom>
          <a:noFill/>
          <a:ln>
            <a:noFill/>
          </a:ln>
        </p:spPr>
      </p:pic>
      <p:sp>
        <p:nvSpPr>
          <p:cNvPr id="250" name="Google Shape;250;g30ca020a3e3_0_23"/>
          <p:cNvSpPr txBox="1"/>
          <p:nvPr>
            <p:ph type="title"/>
          </p:nvPr>
        </p:nvSpPr>
        <p:spPr>
          <a:xfrm>
            <a:off x="725400" y="458220"/>
            <a:ext cx="10741200" cy="5880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SzPts val="1800"/>
              <a:buNone/>
            </a:pPr>
            <a:r>
              <a:rPr lang="es-ES"/>
              <a:t>Mockups</a:t>
            </a:r>
            <a:endParaRPr/>
          </a:p>
        </p:txBody>
      </p:sp>
      <p:pic>
        <p:nvPicPr>
          <p:cNvPr descr="Monarch – VIVO Panorámico" id="251" name="Google Shape;251;g30ca020a3e3_0_23"/>
          <p:cNvPicPr preferRelativeResize="0"/>
          <p:nvPr/>
        </p:nvPicPr>
        <p:blipFill rotWithShape="1">
          <a:blip r:embed="rId5">
            <a:alphaModFix/>
          </a:blip>
          <a:srcRect b="34351" l="0" r="0" t="28684"/>
          <a:stretch/>
        </p:blipFill>
        <p:spPr>
          <a:xfrm>
            <a:off x="2043475" y="4306975"/>
            <a:ext cx="1339850" cy="492649"/>
          </a:xfrm>
          <a:prstGeom prst="rect">
            <a:avLst/>
          </a:prstGeom>
          <a:noFill/>
          <a:ln>
            <a:noFill/>
          </a:ln>
        </p:spPr>
      </p:pic>
    </p:spTree>
  </p:cSld>
  <p:clrMapOvr>
    <a:masterClrMapping/>
  </p:clrMapOvr>
  <p:transition spd="med">
    <p:fade/>
  </p:transition>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g30ca020a3e3_0_12"/>
          <p:cNvSpPr txBox="1"/>
          <p:nvPr>
            <p:ph idx="1" type="body"/>
          </p:nvPr>
        </p:nvSpPr>
        <p:spPr>
          <a:xfrm>
            <a:off x="152400" y="5634050"/>
            <a:ext cx="5181600" cy="542700"/>
          </a:xfrm>
          <a:prstGeom prst="rect">
            <a:avLst/>
          </a:prstGeom>
          <a:noFill/>
          <a:ln>
            <a:noFill/>
          </a:ln>
        </p:spPr>
        <p:txBody>
          <a:bodyPr anchorCtr="0" anchor="t" bIns="45700" lIns="91425" spcFirstLastPara="1" rIns="91425" wrap="square" tIns="45700">
            <a:normAutofit/>
          </a:bodyPr>
          <a:lstStyle/>
          <a:p>
            <a:pPr indent="0" lvl="0" marL="0" rtl="0" algn="just">
              <a:lnSpc>
                <a:spcPct val="107916"/>
              </a:lnSpc>
              <a:spcBef>
                <a:spcPts val="0"/>
              </a:spcBef>
              <a:spcAft>
                <a:spcPts val="800"/>
              </a:spcAft>
              <a:buSzPts val="1800"/>
              <a:buNone/>
            </a:pPr>
            <a:r>
              <a:rPr i="1" lang="es-ES">
                <a:solidFill>
                  <a:srgbClr val="000000"/>
                </a:solidFill>
              </a:rPr>
              <a:t>Módulo Menú</a:t>
            </a:r>
            <a:endParaRPr/>
          </a:p>
        </p:txBody>
      </p:sp>
      <p:sp>
        <p:nvSpPr>
          <p:cNvPr id="258" name="Google Shape;258;g30ca020a3e3_0_12"/>
          <p:cNvSpPr txBox="1"/>
          <p:nvPr>
            <p:ph idx="2" type="body"/>
          </p:nvPr>
        </p:nvSpPr>
        <p:spPr>
          <a:xfrm>
            <a:off x="6352325" y="5586425"/>
            <a:ext cx="5181600" cy="397200"/>
          </a:xfrm>
          <a:prstGeom prst="rect">
            <a:avLst/>
          </a:prstGeom>
          <a:noFill/>
          <a:ln>
            <a:noFill/>
          </a:ln>
        </p:spPr>
        <p:txBody>
          <a:bodyPr anchorCtr="0" anchor="t" bIns="45700" lIns="91425" spcFirstLastPara="1" rIns="91425" wrap="square" tIns="45700">
            <a:normAutofit/>
          </a:bodyPr>
          <a:lstStyle/>
          <a:p>
            <a:pPr indent="0" lvl="0" marL="0" rtl="0" algn="just">
              <a:lnSpc>
                <a:spcPct val="107916"/>
              </a:lnSpc>
              <a:spcBef>
                <a:spcPts val="0"/>
              </a:spcBef>
              <a:spcAft>
                <a:spcPts val="800"/>
              </a:spcAft>
              <a:buSzPts val="1800"/>
              <a:buNone/>
            </a:pPr>
            <a:r>
              <a:rPr i="1" lang="es-ES">
                <a:solidFill>
                  <a:srgbClr val="000000"/>
                </a:solidFill>
              </a:rPr>
              <a:t>Módulo Usuario y roles</a:t>
            </a:r>
            <a:endParaRPr/>
          </a:p>
        </p:txBody>
      </p:sp>
      <p:pic>
        <p:nvPicPr>
          <p:cNvPr id="259" name="Google Shape;259;g30ca020a3e3_0_12"/>
          <p:cNvPicPr preferRelativeResize="0"/>
          <p:nvPr/>
        </p:nvPicPr>
        <p:blipFill rotWithShape="1">
          <a:blip r:embed="rId3">
            <a:alphaModFix/>
          </a:blip>
          <a:srcRect b="0" l="0" r="0" t="0"/>
          <a:stretch/>
        </p:blipFill>
        <p:spPr>
          <a:xfrm>
            <a:off x="152400" y="1223975"/>
            <a:ext cx="5734050" cy="4410075"/>
          </a:xfrm>
          <a:prstGeom prst="rect">
            <a:avLst/>
          </a:prstGeom>
          <a:noFill/>
          <a:ln>
            <a:noFill/>
          </a:ln>
        </p:spPr>
      </p:pic>
      <p:pic>
        <p:nvPicPr>
          <p:cNvPr id="260" name="Google Shape;260;g30ca020a3e3_0_12"/>
          <p:cNvPicPr preferRelativeResize="0"/>
          <p:nvPr/>
        </p:nvPicPr>
        <p:blipFill rotWithShape="1">
          <a:blip r:embed="rId4">
            <a:alphaModFix/>
          </a:blip>
          <a:srcRect b="0" l="0" r="0" t="0"/>
          <a:stretch/>
        </p:blipFill>
        <p:spPr>
          <a:xfrm>
            <a:off x="6352325" y="1223963"/>
            <a:ext cx="5610225" cy="4314825"/>
          </a:xfrm>
          <a:prstGeom prst="rect">
            <a:avLst/>
          </a:prstGeom>
          <a:noFill/>
          <a:ln>
            <a:noFill/>
          </a:ln>
        </p:spPr>
      </p:pic>
    </p:spTree>
  </p:cSld>
  <p:clrMapOvr>
    <a:masterClrMapping/>
  </p:clrMapOvr>
  <p:transition spd="med">
    <p:fade/>
  </p:transition>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7" name="Shape 97"/>
        <p:cNvGrpSpPr/>
        <p:nvPr/>
      </p:nvGrpSpPr>
      <p:grpSpPr>
        <a:xfrm>
          <a:off x="0" y="0"/>
          <a:ext cx="0" cy="0"/>
          <a:chOff x="0" y="0"/>
          <a:chExt cx="0" cy="0"/>
        </a:xfrm>
      </p:grpSpPr>
      <p:sp>
        <p:nvSpPr>
          <p:cNvPr id="98" name="Google Shape;98;p2"/>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descr="Silueta de puesta de sol de un andamio en un sitio en construcción" id="99" name="Google Shape;99;p2"/>
          <p:cNvPicPr preferRelativeResize="0"/>
          <p:nvPr/>
        </p:nvPicPr>
        <p:blipFill rotWithShape="1">
          <a:blip r:embed="rId3">
            <a:alphaModFix/>
          </a:blip>
          <a:srcRect b="-1" l="20910" r="17055" t="0"/>
          <a:stretch/>
        </p:blipFill>
        <p:spPr>
          <a:xfrm>
            <a:off x="1" y="10"/>
            <a:ext cx="6373368" cy="6857990"/>
          </a:xfrm>
          <a:prstGeom prst="rect">
            <a:avLst/>
          </a:prstGeom>
          <a:noFill/>
          <a:ln>
            <a:noFill/>
          </a:ln>
        </p:spPr>
      </p:pic>
      <p:sp>
        <p:nvSpPr>
          <p:cNvPr id="100" name="Google Shape;100;p2"/>
          <p:cNvSpPr txBox="1"/>
          <p:nvPr>
            <p:ph type="title"/>
          </p:nvPr>
        </p:nvSpPr>
        <p:spPr>
          <a:xfrm>
            <a:off x="7123015" y="603504"/>
            <a:ext cx="4361689" cy="1527048"/>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3600"/>
              <a:buFont typeface="Arial"/>
              <a:buNone/>
            </a:pPr>
            <a:r>
              <a:rPr lang="es-ES"/>
              <a:t>Índice</a:t>
            </a:r>
            <a:endParaRPr/>
          </a:p>
        </p:txBody>
      </p:sp>
      <p:sp>
        <p:nvSpPr>
          <p:cNvPr id="101" name="Google Shape;101;p2"/>
          <p:cNvSpPr txBox="1"/>
          <p:nvPr>
            <p:ph idx="1" type="body"/>
          </p:nvPr>
        </p:nvSpPr>
        <p:spPr>
          <a:xfrm>
            <a:off x="7123017" y="2212848"/>
            <a:ext cx="4361688" cy="4096512"/>
          </a:xfrm>
          <a:prstGeom prst="rect">
            <a:avLst/>
          </a:prstGeom>
          <a:noFill/>
          <a:ln>
            <a:noFill/>
          </a:ln>
        </p:spPr>
        <p:txBody>
          <a:bodyPr anchorCtr="0" anchor="t" bIns="45700" lIns="91425" spcFirstLastPara="1" rIns="91425" wrap="square" tIns="45700">
            <a:normAutofit/>
          </a:bodyPr>
          <a:lstStyle/>
          <a:p>
            <a:pPr indent="-228600" lvl="0" marL="228600" rtl="0" algn="l">
              <a:lnSpc>
                <a:spcPct val="120000"/>
              </a:lnSpc>
              <a:spcBef>
                <a:spcPts val="0"/>
              </a:spcBef>
              <a:spcAft>
                <a:spcPts val="0"/>
              </a:spcAft>
              <a:buClr>
                <a:schemeClr val="dk1"/>
              </a:buClr>
              <a:buSzPts val="1800"/>
              <a:buChar char="•"/>
            </a:pPr>
            <a:r>
              <a:rPr lang="es-ES" sz="1800"/>
              <a:t>Contexto</a:t>
            </a:r>
            <a:endParaRPr/>
          </a:p>
          <a:p>
            <a:pPr indent="-228600" lvl="0" marL="228600" rtl="0" algn="l">
              <a:lnSpc>
                <a:spcPct val="120000"/>
              </a:lnSpc>
              <a:spcBef>
                <a:spcPts val="1000"/>
              </a:spcBef>
              <a:spcAft>
                <a:spcPts val="0"/>
              </a:spcAft>
              <a:buClr>
                <a:schemeClr val="dk1"/>
              </a:buClr>
              <a:buSzPts val="1800"/>
              <a:buChar char="•"/>
            </a:pPr>
            <a:r>
              <a:rPr lang="es-ES" sz="1800"/>
              <a:t>Problema</a:t>
            </a:r>
            <a:endParaRPr/>
          </a:p>
          <a:p>
            <a:pPr indent="-228600" lvl="0" marL="228600" rtl="0" algn="l">
              <a:lnSpc>
                <a:spcPct val="120000"/>
              </a:lnSpc>
              <a:spcBef>
                <a:spcPts val="1000"/>
              </a:spcBef>
              <a:spcAft>
                <a:spcPts val="0"/>
              </a:spcAft>
              <a:buClr>
                <a:schemeClr val="dk1"/>
              </a:buClr>
              <a:buSzPts val="1800"/>
              <a:buChar char="•"/>
            </a:pPr>
            <a:r>
              <a:rPr lang="es-ES" sz="1800"/>
              <a:t>Objetivo</a:t>
            </a:r>
            <a:endParaRPr/>
          </a:p>
          <a:p>
            <a:pPr indent="-228600" lvl="0" marL="228600" rtl="0" algn="l">
              <a:lnSpc>
                <a:spcPct val="120000"/>
              </a:lnSpc>
              <a:spcBef>
                <a:spcPts val="1000"/>
              </a:spcBef>
              <a:spcAft>
                <a:spcPts val="0"/>
              </a:spcAft>
              <a:buClr>
                <a:schemeClr val="dk1"/>
              </a:buClr>
              <a:buSzPts val="1800"/>
              <a:buChar char="•"/>
            </a:pPr>
            <a:r>
              <a:rPr lang="es-ES" sz="1800"/>
              <a:t>Curva s </a:t>
            </a:r>
            <a:endParaRPr/>
          </a:p>
          <a:p>
            <a:pPr indent="-228600" lvl="0" marL="228600" rtl="0" algn="l">
              <a:lnSpc>
                <a:spcPct val="120000"/>
              </a:lnSpc>
              <a:spcBef>
                <a:spcPts val="1000"/>
              </a:spcBef>
              <a:spcAft>
                <a:spcPts val="0"/>
              </a:spcAft>
              <a:buClr>
                <a:schemeClr val="dk1"/>
              </a:buClr>
              <a:buSzPts val="1800"/>
              <a:buChar char="•"/>
            </a:pPr>
            <a:r>
              <a:rPr lang="es-ES" sz="1800"/>
              <a:t>Casos de uso </a:t>
            </a:r>
            <a:endParaRPr sz="1800"/>
          </a:p>
          <a:p>
            <a:pPr indent="-228600" lvl="0" marL="228600" rtl="0" algn="l">
              <a:lnSpc>
                <a:spcPct val="120000"/>
              </a:lnSpc>
              <a:spcBef>
                <a:spcPts val="1000"/>
              </a:spcBef>
              <a:spcAft>
                <a:spcPts val="0"/>
              </a:spcAft>
              <a:buSzPts val="1800"/>
              <a:buChar char="•"/>
            </a:pPr>
            <a:r>
              <a:rPr lang="es-ES" sz="1800"/>
              <a:t>Mockup</a:t>
            </a:r>
            <a:endParaRPr sz="1800"/>
          </a:p>
          <a:p>
            <a:pPr indent="-228600" lvl="0" marL="228600" rtl="0" algn="l">
              <a:lnSpc>
                <a:spcPct val="120000"/>
              </a:lnSpc>
              <a:spcBef>
                <a:spcPts val="1000"/>
              </a:spcBef>
              <a:spcAft>
                <a:spcPts val="0"/>
              </a:spcAft>
              <a:buSzPts val="1800"/>
              <a:buChar char="•"/>
            </a:pPr>
            <a:r>
              <a:rPr lang="es-ES" sz="1800"/>
              <a:t>Conclusión</a:t>
            </a:r>
            <a:endParaRPr sz="1800"/>
          </a:p>
          <a:p>
            <a:pPr indent="0" lvl="0" marL="457200" rtl="0" algn="l">
              <a:lnSpc>
                <a:spcPct val="120000"/>
              </a:lnSpc>
              <a:spcBef>
                <a:spcPts val="1000"/>
              </a:spcBef>
              <a:spcAft>
                <a:spcPts val="0"/>
              </a:spcAft>
              <a:buSzPts val="1800"/>
              <a:buNone/>
            </a:pPr>
            <a:r>
              <a:t/>
            </a:r>
            <a:endParaRPr sz="1800"/>
          </a:p>
        </p:txBody>
      </p:sp>
    </p:spTree>
  </p:cSld>
  <p:clrMapOvr>
    <a:masterClrMapping/>
  </p:clrMapOvr>
  <p:transition spd="med">
    <p:fade/>
  </p:transition>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g30ca020a3e3_0_1"/>
          <p:cNvSpPr txBox="1"/>
          <p:nvPr>
            <p:ph idx="1" type="body"/>
          </p:nvPr>
        </p:nvSpPr>
        <p:spPr>
          <a:xfrm>
            <a:off x="183300" y="5548425"/>
            <a:ext cx="5181600" cy="458700"/>
          </a:xfrm>
          <a:prstGeom prst="rect">
            <a:avLst/>
          </a:prstGeom>
          <a:noFill/>
          <a:ln>
            <a:noFill/>
          </a:ln>
        </p:spPr>
        <p:txBody>
          <a:bodyPr anchorCtr="0" anchor="t" bIns="45700" lIns="91425" spcFirstLastPara="1" rIns="91425" wrap="square" tIns="45700">
            <a:normAutofit/>
          </a:bodyPr>
          <a:lstStyle/>
          <a:p>
            <a:pPr indent="0" lvl="0" marL="0" rtl="0" algn="just">
              <a:lnSpc>
                <a:spcPct val="107916"/>
              </a:lnSpc>
              <a:spcBef>
                <a:spcPts val="0"/>
              </a:spcBef>
              <a:spcAft>
                <a:spcPts val="800"/>
              </a:spcAft>
              <a:buSzPts val="1800"/>
              <a:buNone/>
            </a:pPr>
            <a:r>
              <a:rPr i="1" lang="es-ES">
                <a:solidFill>
                  <a:srgbClr val="000000"/>
                </a:solidFill>
              </a:rPr>
              <a:t>Módulo de carga del Archivo.</a:t>
            </a:r>
            <a:endParaRPr sz="2900"/>
          </a:p>
        </p:txBody>
      </p:sp>
      <p:sp>
        <p:nvSpPr>
          <p:cNvPr id="267" name="Google Shape;267;g30ca020a3e3_0_1"/>
          <p:cNvSpPr txBox="1"/>
          <p:nvPr>
            <p:ph idx="2" type="body"/>
          </p:nvPr>
        </p:nvSpPr>
        <p:spPr>
          <a:xfrm>
            <a:off x="6362263" y="5519850"/>
            <a:ext cx="5181600" cy="458700"/>
          </a:xfrm>
          <a:prstGeom prst="rect">
            <a:avLst/>
          </a:prstGeom>
          <a:noFill/>
          <a:ln>
            <a:noFill/>
          </a:ln>
        </p:spPr>
        <p:txBody>
          <a:bodyPr anchorCtr="0" anchor="t" bIns="45700" lIns="91425" spcFirstLastPara="1" rIns="91425" wrap="square" tIns="45700">
            <a:normAutofit/>
          </a:bodyPr>
          <a:lstStyle/>
          <a:p>
            <a:pPr indent="0" lvl="0" marL="0" rtl="0" algn="just">
              <a:lnSpc>
                <a:spcPct val="107916"/>
              </a:lnSpc>
              <a:spcBef>
                <a:spcPts val="0"/>
              </a:spcBef>
              <a:spcAft>
                <a:spcPts val="800"/>
              </a:spcAft>
              <a:buSzPts val="1800"/>
              <a:buNone/>
            </a:pPr>
            <a:r>
              <a:rPr i="1" lang="es-ES">
                <a:solidFill>
                  <a:srgbClr val="000000"/>
                </a:solidFill>
              </a:rPr>
              <a:t>Módulo de equivalencias.</a:t>
            </a:r>
            <a:endParaRPr sz="2900"/>
          </a:p>
        </p:txBody>
      </p:sp>
      <p:pic>
        <p:nvPicPr>
          <p:cNvPr id="268" name="Google Shape;268;g30ca020a3e3_0_1"/>
          <p:cNvPicPr preferRelativeResize="0"/>
          <p:nvPr/>
        </p:nvPicPr>
        <p:blipFill rotWithShape="1">
          <a:blip r:embed="rId3">
            <a:alphaModFix/>
          </a:blip>
          <a:srcRect b="0" l="0" r="0" t="0"/>
          <a:stretch/>
        </p:blipFill>
        <p:spPr>
          <a:xfrm>
            <a:off x="183300" y="1176450"/>
            <a:ext cx="5705475" cy="4371975"/>
          </a:xfrm>
          <a:prstGeom prst="rect">
            <a:avLst/>
          </a:prstGeom>
          <a:noFill/>
          <a:ln>
            <a:noFill/>
          </a:ln>
        </p:spPr>
      </p:pic>
      <p:pic>
        <p:nvPicPr>
          <p:cNvPr id="269" name="Google Shape;269;g30ca020a3e3_0_1"/>
          <p:cNvPicPr preferRelativeResize="0"/>
          <p:nvPr/>
        </p:nvPicPr>
        <p:blipFill rotWithShape="1">
          <a:blip r:embed="rId4">
            <a:alphaModFix/>
          </a:blip>
          <a:srcRect b="0" l="0" r="0" t="0"/>
          <a:stretch/>
        </p:blipFill>
        <p:spPr>
          <a:xfrm>
            <a:off x="6362263" y="1176438"/>
            <a:ext cx="5610225" cy="4343400"/>
          </a:xfrm>
          <a:prstGeom prst="rect">
            <a:avLst/>
          </a:prstGeom>
          <a:noFill/>
          <a:ln>
            <a:noFill/>
          </a:ln>
        </p:spPr>
      </p:pic>
    </p:spTree>
  </p:cSld>
  <p:clrMapOvr>
    <a:masterClrMapping/>
  </p:clrMapOvr>
  <p:transition spd="med">
    <p:fade/>
  </p:transition>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g3132ab719bf_0_9"/>
          <p:cNvSpPr txBox="1"/>
          <p:nvPr>
            <p:ph type="title"/>
          </p:nvPr>
        </p:nvSpPr>
        <p:spPr>
          <a:xfrm>
            <a:off x="612648" y="548640"/>
            <a:ext cx="10741200" cy="11322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rPr lang="es-ES"/>
              <a:t>Diagrama de Despliegue</a:t>
            </a:r>
            <a:endParaRPr/>
          </a:p>
        </p:txBody>
      </p:sp>
      <p:sp>
        <p:nvSpPr>
          <p:cNvPr id="276" name="Google Shape;276;g3132ab719bf_0_9"/>
          <p:cNvSpPr txBox="1"/>
          <p:nvPr>
            <p:ph idx="1" type="body"/>
          </p:nvPr>
        </p:nvSpPr>
        <p:spPr>
          <a:xfrm>
            <a:off x="612648" y="1825625"/>
            <a:ext cx="5181600" cy="43512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
        <p:nvSpPr>
          <p:cNvPr id="277" name="Google Shape;277;g3132ab719bf_0_9"/>
          <p:cNvSpPr txBox="1"/>
          <p:nvPr>
            <p:ph idx="2" type="body"/>
          </p:nvPr>
        </p:nvSpPr>
        <p:spPr>
          <a:xfrm>
            <a:off x="6172200" y="1825625"/>
            <a:ext cx="5181600" cy="43512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pic>
        <p:nvPicPr>
          <p:cNvPr id="278" name="Google Shape;278;g3132ab719bf_0_9"/>
          <p:cNvPicPr preferRelativeResize="0"/>
          <p:nvPr/>
        </p:nvPicPr>
        <p:blipFill>
          <a:blip r:embed="rId3">
            <a:alphaModFix/>
          </a:blip>
          <a:stretch>
            <a:fillRect/>
          </a:stretch>
        </p:blipFill>
        <p:spPr>
          <a:xfrm>
            <a:off x="612650" y="1511225"/>
            <a:ext cx="11159549" cy="5173950"/>
          </a:xfrm>
          <a:prstGeom prst="rect">
            <a:avLst/>
          </a:prstGeom>
          <a:noFill/>
          <a:ln>
            <a:noFill/>
          </a:ln>
        </p:spPr>
      </p:pic>
    </p:spTree>
  </p:cSld>
  <p:clrMapOvr>
    <a:masterClrMapping/>
  </p:clrMapOvr>
  <p:transition spd="med">
    <p:fade/>
  </p:transition>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pic>
        <p:nvPicPr>
          <p:cNvPr id="284" name="Google Shape;284;g30ca020a3e3_1_35"/>
          <p:cNvPicPr preferRelativeResize="0"/>
          <p:nvPr/>
        </p:nvPicPr>
        <p:blipFill rotWithShape="1">
          <a:blip r:embed="rId3">
            <a:alphaModFix/>
          </a:blip>
          <a:srcRect b="0" l="0" r="0" t="0"/>
          <a:stretch/>
        </p:blipFill>
        <p:spPr>
          <a:xfrm>
            <a:off x="3588500" y="152400"/>
            <a:ext cx="4539035" cy="6705599"/>
          </a:xfrm>
          <a:prstGeom prst="rect">
            <a:avLst/>
          </a:prstGeom>
          <a:noFill/>
          <a:ln>
            <a:noFill/>
          </a:ln>
        </p:spPr>
      </p:pic>
    </p:spTree>
  </p:cSld>
  <p:clrMapOvr>
    <a:masterClrMapping/>
  </p:clrMapOvr>
  <p:transition spd="med">
    <p:fade/>
  </p:transition>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pic>
        <p:nvPicPr>
          <p:cNvPr id="290" name="Google Shape;290;g3132ab719bf_0_1"/>
          <p:cNvPicPr preferRelativeResize="0"/>
          <p:nvPr/>
        </p:nvPicPr>
        <p:blipFill>
          <a:blip r:embed="rId3">
            <a:alphaModFix/>
          </a:blip>
          <a:stretch>
            <a:fillRect/>
          </a:stretch>
        </p:blipFill>
        <p:spPr>
          <a:xfrm>
            <a:off x="3071475" y="4"/>
            <a:ext cx="5823553" cy="6858000"/>
          </a:xfrm>
          <a:prstGeom prst="rect">
            <a:avLst/>
          </a:prstGeom>
          <a:noFill/>
          <a:ln>
            <a:noFill/>
          </a:ln>
        </p:spPr>
      </p:pic>
    </p:spTree>
  </p:cSld>
  <p:clrMapOvr>
    <a:masterClrMapping/>
  </p:clrMapOvr>
  <p:transition spd="med">
    <p:fade/>
  </p:transition>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g31141a9bb05_0_4"/>
          <p:cNvSpPr txBox="1"/>
          <p:nvPr>
            <p:ph type="title"/>
          </p:nvPr>
        </p:nvSpPr>
        <p:spPr>
          <a:xfrm>
            <a:off x="612648" y="548640"/>
            <a:ext cx="10741200" cy="11322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rPr lang="es-ES"/>
              <a:t>OC FALABELLA</a:t>
            </a:r>
            <a:endParaRPr/>
          </a:p>
        </p:txBody>
      </p:sp>
      <p:sp>
        <p:nvSpPr>
          <p:cNvPr id="297" name="Google Shape;297;g31141a9bb05_0_4"/>
          <p:cNvSpPr txBox="1"/>
          <p:nvPr>
            <p:ph idx="1" type="body"/>
          </p:nvPr>
        </p:nvSpPr>
        <p:spPr>
          <a:xfrm>
            <a:off x="612648" y="1825625"/>
            <a:ext cx="5181600" cy="43512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
        <p:nvSpPr>
          <p:cNvPr id="298" name="Google Shape;298;g31141a9bb05_0_4"/>
          <p:cNvSpPr txBox="1"/>
          <p:nvPr>
            <p:ph idx="2" type="body"/>
          </p:nvPr>
        </p:nvSpPr>
        <p:spPr>
          <a:xfrm>
            <a:off x="6172200" y="1825625"/>
            <a:ext cx="5181600" cy="43512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pic>
        <p:nvPicPr>
          <p:cNvPr id="299" name="Google Shape;299;g31141a9bb05_0_4"/>
          <p:cNvPicPr preferRelativeResize="0"/>
          <p:nvPr/>
        </p:nvPicPr>
        <p:blipFill>
          <a:blip r:embed="rId3">
            <a:alphaModFix/>
          </a:blip>
          <a:stretch>
            <a:fillRect/>
          </a:stretch>
        </p:blipFill>
        <p:spPr>
          <a:xfrm>
            <a:off x="167050" y="1885000"/>
            <a:ext cx="11857899" cy="4715624"/>
          </a:xfrm>
          <a:prstGeom prst="rect">
            <a:avLst/>
          </a:prstGeom>
          <a:noFill/>
          <a:ln>
            <a:noFill/>
          </a:ln>
        </p:spPr>
      </p:pic>
    </p:spTree>
  </p:cSld>
  <p:clrMapOvr>
    <a:masterClrMapping/>
  </p:clrMapOvr>
  <p:transition spd="med">
    <p:fade/>
  </p:transition>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g31141a9bb05_0_11"/>
          <p:cNvSpPr txBox="1"/>
          <p:nvPr>
            <p:ph type="title"/>
          </p:nvPr>
        </p:nvSpPr>
        <p:spPr>
          <a:xfrm>
            <a:off x="612648" y="548640"/>
            <a:ext cx="10741200" cy="11322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rPr lang="es-ES"/>
              <a:t>OC PARIS</a:t>
            </a:r>
            <a:endParaRPr/>
          </a:p>
          <a:p>
            <a:pPr indent="0" lvl="0" marL="0" rtl="0" algn="l">
              <a:spcBef>
                <a:spcPts val="0"/>
              </a:spcBef>
              <a:spcAft>
                <a:spcPts val="0"/>
              </a:spcAft>
              <a:buNone/>
            </a:pPr>
            <a:r>
              <a:t/>
            </a:r>
            <a:endParaRPr/>
          </a:p>
        </p:txBody>
      </p:sp>
      <p:sp>
        <p:nvSpPr>
          <p:cNvPr id="306" name="Google Shape;306;g31141a9bb05_0_11"/>
          <p:cNvSpPr txBox="1"/>
          <p:nvPr>
            <p:ph idx="1" type="body"/>
          </p:nvPr>
        </p:nvSpPr>
        <p:spPr>
          <a:xfrm>
            <a:off x="612648" y="1825625"/>
            <a:ext cx="5181600" cy="43512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
        <p:nvSpPr>
          <p:cNvPr id="307" name="Google Shape;307;g31141a9bb05_0_11"/>
          <p:cNvSpPr txBox="1"/>
          <p:nvPr>
            <p:ph idx="2" type="body"/>
          </p:nvPr>
        </p:nvSpPr>
        <p:spPr>
          <a:xfrm>
            <a:off x="6172200" y="1825625"/>
            <a:ext cx="5181600" cy="43512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pic>
        <p:nvPicPr>
          <p:cNvPr id="308" name="Google Shape;308;g31141a9bb05_0_11"/>
          <p:cNvPicPr preferRelativeResize="0"/>
          <p:nvPr/>
        </p:nvPicPr>
        <p:blipFill>
          <a:blip r:embed="rId3">
            <a:alphaModFix/>
          </a:blip>
          <a:stretch>
            <a:fillRect/>
          </a:stretch>
        </p:blipFill>
        <p:spPr>
          <a:xfrm>
            <a:off x="0" y="1384528"/>
            <a:ext cx="12192001" cy="4645794"/>
          </a:xfrm>
          <a:prstGeom prst="rect">
            <a:avLst/>
          </a:prstGeom>
          <a:noFill/>
          <a:ln>
            <a:noFill/>
          </a:ln>
        </p:spPr>
      </p:pic>
    </p:spTree>
  </p:cSld>
  <p:clrMapOvr>
    <a:masterClrMapping/>
  </p:clrMapOvr>
  <p:transition spd="med">
    <p:fade/>
  </p:transition>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g31141a9bb05_0_18"/>
          <p:cNvSpPr txBox="1"/>
          <p:nvPr>
            <p:ph type="title"/>
          </p:nvPr>
        </p:nvSpPr>
        <p:spPr>
          <a:xfrm>
            <a:off x="612648" y="548640"/>
            <a:ext cx="10741200" cy="11322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rPr lang="es-ES"/>
              <a:t>OC-RIPLEY</a:t>
            </a:r>
            <a:endParaRPr/>
          </a:p>
        </p:txBody>
      </p:sp>
      <p:sp>
        <p:nvSpPr>
          <p:cNvPr id="315" name="Google Shape;315;g31141a9bb05_0_18"/>
          <p:cNvSpPr txBox="1"/>
          <p:nvPr>
            <p:ph idx="1" type="body"/>
          </p:nvPr>
        </p:nvSpPr>
        <p:spPr>
          <a:xfrm>
            <a:off x="612648" y="1825625"/>
            <a:ext cx="5181600" cy="43512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
        <p:nvSpPr>
          <p:cNvPr id="316" name="Google Shape;316;g31141a9bb05_0_18"/>
          <p:cNvSpPr txBox="1"/>
          <p:nvPr>
            <p:ph idx="2" type="body"/>
          </p:nvPr>
        </p:nvSpPr>
        <p:spPr>
          <a:xfrm>
            <a:off x="6172200" y="1825625"/>
            <a:ext cx="5181600" cy="43512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pic>
        <p:nvPicPr>
          <p:cNvPr id="317" name="Google Shape;317;g31141a9bb05_0_18"/>
          <p:cNvPicPr preferRelativeResize="0"/>
          <p:nvPr/>
        </p:nvPicPr>
        <p:blipFill>
          <a:blip r:embed="rId3">
            <a:alphaModFix/>
          </a:blip>
          <a:stretch>
            <a:fillRect/>
          </a:stretch>
        </p:blipFill>
        <p:spPr>
          <a:xfrm>
            <a:off x="0" y="1989738"/>
            <a:ext cx="12192000" cy="4374624"/>
          </a:xfrm>
          <a:prstGeom prst="rect">
            <a:avLst/>
          </a:prstGeom>
          <a:noFill/>
          <a:ln>
            <a:noFill/>
          </a:ln>
        </p:spPr>
      </p:pic>
    </p:spTree>
  </p:cSld>
  <p:clrMapOvr>
    <a:masterClrMapping/>
  </p:clrMapOvr>
  <p:transition spd="med">
    <p:fade/>
  </p:transition>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g3132ab719bf_0_17"/>
          <p:cNvSpPr txBox="1"/>
          <p:nvPr>
            <p:ph type="title"/>
          </p:nvPr>
        </p:nvSpPr>
        <p:spPr>
          <a:xfrm>
            <a:off x="612648" y="548640"/>
            <a:ext cx="10741200" cy="11322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rPr lang="es-ES"/>
              <a:t>Plan de Pruebas</a:t>
            </a:r>
            <a:endParaRPr/>
          </a:p>
        </p:txBody>
      </p:sp>
      <p:sp>
        <p:nvSpPr>
          <p:cNvPr id="324" name="Google Shape;324;g3132ab719bf_0_17"/>
          <p:cNvSpPr txBox="1"/>
          <p:nvPr>
            <p:ph idx="2" type="body"/>
          </p:nvPr>
        </p:nvSpPr>
        <p:spPr>
          <a:xfrm>
            <a:off x="612650" y="1253400"/>
            <a:ext cx="10741200" cy="1889700"/>
          </a:xfrm>
          <a:prstGeom prst="rect">
            <a:avLst/>
          </a:prstGeom>
        </p:spPr>
        <p:txBody>
          <a:bodyPr anchorCtr="0" anchor="t" bIns="45700" lIns="91425" spcFirstLastPara="1" rIns="91425" wrap="square" tIns="45700">
            <a:normAutofit/>
          </a:bodyPr>
          <a:lstStyle/>
          <a:p>
            <a:pPr indent="-330200" lvl="0" marL="457200" rtl="0" algn="l">
              <a:spcBef>
                <a:spcPts val="1000"/>
              </a:spcBef>
              <a:spcAft>
                <a:spcPts val="0"/>
              </a:spcAft>
              <a:buSzPts val="1600"/>
              <a:buChar char="•"/>
            </a:pPr>
            <a:r>
              <a:rPr lang="es-ES" sz="1600"/>
              <a:t>El plan de pruebas de Orderflow garantiza la calidad y funcionalidad del sistema mediante la identificación y corrección de posibles errores. </a:t>
            </a:r>
            <a:endParaRPr sz="1600"/>
          </a:p>
          <a:p>
            <a:pPr indent="0" lvl="0" marL="457200" rtl="0" algn="l">
              <a:spcBef>
                <a:spcPts val="1000"/>
              </a:spcBef>
              <a:spcAft>
                <a:spcPts val="0"/>
              </a:spcAft>
              <a:buNone/>
            </a:pPr>
            <a:r>
              <a:t/>
            </a:r>
            <a:endParaRPr sz="1600"/>
          </a:p>
          <a:p>
            <a:pPr indent="-330200" lvl="0" marL="457200" rtl="0" algn="l">
              <a:spcBef>
                <a:spcPts val="1000"/>
              </a:spcBef>
              <a:spcAft>
                <a:spcPts val="0"/>
              </a:spcAft>
              <a:buSzPts val="1600"/>
              <a:buChar char="•"/>
            </a:pPr>
            <a:r>
              <a:rPr lang="es-ES" sz="1600"/>
              <a:t>Para lograrlo, se han diseñado y documentado casos de prueba que abarcan los aspectos críticos del flujo de pedidos, integridad de datos, y usabilidad en distintas plataformas.</a:t>
            </a:r>
            <a:endParaRPr sz="1600"/>
          </a:p>
        </p:txBody>
      </p:sp>
      <p:pic>
        <p:nvPicPr>
          <p:cNvPr id="325" name="Google Shape;325;g3132ab719bf_0_17"/>
          <p:cNvPicPr preferRelativeResize="0"/>
          <p:nvPr/>
        </p:nvPicPr>
        <p:blipFill>
          <a:blip r:embed="rId3">
            <a:alphaModFix/>
          </a:blip>
          <a:stretch>
            <a:fillRect/>
          </a:stretch>
        </p:blipFill>
        <p:spPr>
          <a:xfrm>
            <a:off x="1281350" y="3242950"/>
            <a:ext cx="9629301" cy="3389400"/>
          </a:xfrm>
          <a:prstGeom prst="rect">
            <a:avLst/>
          </a:prstGeom>
          <a:noFill/>
          <a:ln>
            <a:noFill/>
          </a:ln>
        </p:spPr>
      </p:pic>
    </p:spTree>
  </p:cSld>
  <p:clrMapOvr>
    <a:masterClrMapping/>
  </p:clrMapOvr>
  <p:transition spd="med">
    <p:fade/>
  </p:transition>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0" name="Shape 330"/>
        <p:cNvGrpSpPr/>
        <p:nvPr/>
      </p:nvGrpSpPr>
      <p:grpSpPr>
        <a:xfrm>
          <a:off x="0" y="0"/>
          <a:ext cx="0" cy="0"/>
          <a:chOff x="0" y="0"/>
          <a:chExt cx="0" cy="0"/>
        </a:xfrm>
      </p:grpSpPr>
      <p:sp>
        <p:nvSpPr>
          <p:cNvPr id="331" name="Google Shape;331;g31072787efa_0_156"/>
          <p:cNvSpPr/>
          <p:nvPr/>
        </p:nvSpPr>
        <p:spPr>
          <a:xfrm>
            <a:off x="0" y="46500"/>
            <a:ext cx="12192000" cy="6765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332" name="Google Shape;332;g31072787efa_0_156"/>
          <p:cNvSpPr txBox="1"/>
          <p:nvPr>
            <p:ph type="title"/>
          </p:nvPr>
        </p:nvSpPr>
        <p:spPr>
          <a:xfrm>
            <a:off x="658775" y="324700"/>
            <a:ext cx="11097600" cy="8259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3600"/>
              <a:buFont typeface="Arial"/>
              <a:buNone/>
            </a:pPr>
            <a:r>
              <a:rPr lang="es-ES"/>
              <a:t>Entrega del Sistema </a:t>
            </a:r>
            <a:endParaRPr/>
          </a:p>
          <a:p>
            <a:pPr indent="0" lvl="0" marL="0" rtl="0" algn="l">
              <a:lnSpc>
                <a:spcPct val="90000"/>
              </a:lnSpc>
              <a:spcBef>
                <a:spcPts val="0"/>
              </a:spcBef>
              <a:spcAft>
                <a:spcPts val="0"/>
              </a:spcAft>
              <a:buClr>
                <a:schemeClr val="dk1"/>
              </a:buClr>
              <a:buSzPts val="3600"/>
              <a:buFont typeface="Arial"/>
              <a:buNone/>
            </a:pPr>
            <a:r>
              <a:t/>
            </a:r>
            <a:endParaRPr sz="1400"/>
          </a:p>
        </p:txBody>
      </p:sp>
      <p:sp>
        <p:nvSpPr>
          <p:cNvPr id="333" name="Google Shape;333;g31072787efa_0_156"/>
          <p:cNvSpPr txBox="1"/>
          <p:nvPr/>
        </p:nvSpPr>
        <p:spPr>
          <a:xfrm>
            <a:off x="658775" y="1150600"/>
            <a:ext cx="7729200" cy="5289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400"/>
              </a:spcBef>
              <a:spcAft>
                <a:spcPts val="0"/>
              </a:spcAft>
              <a:buNone/>
            </a:pPr>
            <a:r>
              <a:t/>
            </a:r>
            <a:endParaRPr b="1" sz="1600"/>
          </a:p>
          <a:p>
            <a:pPr indent="0" lvl="0" marL="0" rtl="0" algn="l">
              <a:lnSpc>
                <a:spcPct val="115000"/>
              </a:lnSpc>
              <a:spcBef>
                <a:spcPts val="1400"/>
              </a:spcBef>
              <a:spcAft>
                <a:spcPts val="0"/>
              </a:spcAft>
              <a:buNone/>
            </a:pPr>
            <a:r>
              <a:rPr b="1" lang="es-ES" sz="1600"/>
              <a:t>Entrega del Sistema de Automatización de Pedidos</a:t>
            </a:r>
            <a:endParaRPr b="1" sz="1600"/>
          </a:p>
          <a:p>
            <a:pPr indent="-317500" lvl="0" marL="457200" rtl="0" algn="l">
              <a:lnSpc>
                <a:spcPct val="115000"/>
              </a:lnSpc>
              <a:spcBef>
                <a:spcPts val="1200"/>
              </a:spcBef>
              <a:spcAft>
                <a:spcPts val="0"/>
              </a:spcAft>
              <a:buSzPts val="1400"/>
              <a:buChar char="●"/>
            </a:pPr>
            <a:r>
              <a:rPr lang="es-ES"/>
              <a:t>Proceso de instalación y configuración del sistema.</a:t>
            </a:r>
            <a:endParaRPr/>
          </a:p>
          <a:p>
            <a:pPr indent="-317500" lvl="0" marL="457200" rtl="0" algn="l">
              <a:lnSpc>
                <a:spcPct val="115000"/>
              </a:lnSpc>
              <a:spcBef>
                <a:spcPts val="0"/>
              </a:spcBef>
              <a:spcAft>
                <a:spcPts val="0"/>
              </a:spcAft>
              <a:buSzPts val="1400"/>
              <a:buChar char="●"/>
            </a:pPr>
            <a:r>
              <a:rPr lang="es-ES"/>
              <a:t>Manejo de errores y problemas durante la entrega.</a:t>
            </a:r>
            <a:endParaRPr/>
          </a:p>
          <a:p>
            <a:pPr indent="0" lvl="0" marL="457200" rtl="0" algn="l">
              <a:lnSpc>
                <a:spcPct val="115000"/>
              </a:lnSpc>
              <a:spcBef>
                <a:spcPts val="1200"/>
              </a:spcBef>
              <a:spcAft>
                <a:spcPts val="0"/>
              </a:spcAft>
              <a:buNone/>
            </a:pPr>
            <a:r>
              <a:t/>
            </a:r>
            <a:endParaRPr/>
          </a:p>
          <a:p>
            <a:pPr indent="0" lvl="0" marL="0" rtl="0" algn="l">
              <a:lnSpc>
                <a:spcPct val="115000"/>
              </a:lnSpc>
              <a:spcBef>
                <a:spcPts val="1400"/>
              </a:spcBef>
              <a:spcAft>
                <a:spcPts val="0"/>
              </a:spcAft>
              <a:buNone/>
            </a:pPr>
            <a:r>
              <a:rPr b="1" lang="es-ES" sz="1600"/>
              <a:t>Capacitación de Usuarios Finales</a:t>
            </a:r>
            <a:endParaRPr b="1" sz="1600"/>
          </a:p>
          <a:p>
            <a:pPr indent="-317500" lvl="0" marL="457200" rtl="0" algn="l">
              <a:lnSpc>
                <a:spcPct val="115000"/>
              </a:lnSpc>
              <a:spcBef>
                <a:spcPts val="1200"/>
              </a:spcBef>
              <a:spcAft>
                <a:spcPts val="0"/>
              </a:spcAft>
              <a:buSzPts val="1400"/>
              <a:buChar char="●"/>
            </a:pPr>
            <a:r>
              <a:rPr lang="es-ES"/>
              <a:t>Capacitación realizada para el uso correcto del sistema.</a:t>
            </a:r>
            <a:endParaRPr/>
          </a:p>
          <a:p>
            <a:pPr indent="-317500" lvl="0" marL="457200" rtl="0" algn="l">
              <a:lnSpc>
                <a:spcPct val="115000"/>
              </a:lnSpc>
              <a:spcBef>
                <a:spcPts val="0"/>
              </a:spcBef>
              <a:spcAft>
                <a:spcPts val="0"/>
              </a:spcAft>
              <a:buSzPts val="1400"/>
              <a:buChar char="●"/>
            </a:pPr>
            <a:r>
              <a:rPr lang="es-ES"/>
              <a:t>Resolución de preguntas y problemas relacionados con la capacitación.</a:t>
            </a:r>
            <a:endParaRPr/>
          </a:p>
          <a:p>
            <a:pPr indent="0" lvl="0" marL="457200" rtl="0" algn="l">
              <a:lnSpc>
                <a:spcPct val="115000"/>
              </a:lnSpc>
              <a:spcBef>
                <a:spcPts val="1200"/>
              </a:spcBef>
              <a:spcAft>
                <a:spcPts val="0"/>
              </a:spcAft>
              <a:buNone/>
            </a:pPr>
            <a:r>
              <a:t/>
            </a:r>
            <a:endParaRPr/>
          </a:p>
          <a:p>
            <a:pPr indent="0" lvl="0" marL="0" rtl="0" algn="l">
              <a:lnSpc>
                <a:spcPct val="115000"/>
              </a:lnSpc>
              <a:spcBef>
                <a:spcPts val="1400"/>
              </a:spcBef>
              <a:spcAft>
                <a:spcPts val="0"/>
              </a:spcAft>
              <a:buNone/>
            </a:pPr>
            <a:r>
              <a:rPr b="1" lang="es-ES" sz="1600"/>
              <a:t>Soporte Técnico</a:t>
            </a:r>
            <a:endParaRPr b="1" sz="1600"/>
          </a:p>
          <a:p>
            <a:pPr indent="-317500" lvl="0" marL="457200" rtl="0" algn="l">
              <a:lnSpc>
                <a:spcPct val="115000"/>
              </a:lnSpc>
              <a:spcBef>
                <a:spcPts val="1200"/>
              </a:spcBef>
              <a:spcAft>
                <a:spcPts val="0"/>
              </a:spcAft>
              <a:buSzPts val="1400"/>
              <a:buChar char="●"/>
            </a:pPr>
            <a:r>
              <a:rPr lang="es-ES"/>
              <a:t>Soporte técnico post-entrega, incluyendo mantenimiento y resolución de problemas.</a:t>
            </a:r>
            <a:endParaRPr/>
          </a:p>
          <a:p>
            <a:pPr indent="-317500" lvl="0" marL="457200" rtl="0" algn="l">
              <a:lnSpc>
                <a:spcPct val="115000"/>
              </a:lnSpc>
              <a:spcBef>
                <a:spcPts val="0"/>
              </a:spcBef>
              <a:spcAft>
                <a:spcPts val="0"/>
              </a:spcAft>
              <a:buSzPts val="1400"/>
              <a:buChar char="●"/>
            </a:pPr>
            <a:r>
              <a:rPr lang="es-ES"/>
              <a:t>Manejo de solicitudes de soporte técnico.</a:t>
            </a:r>
            <a:endParaRPr/>
          </a:p>
          <a:p>
            <a:pPr indent="0" lvl="0" marL="0" rtl="0" algn="l">
              <a:spcBef>
                <a:spcPts val="1200"/>
              </a:spcBef>
              <a:spcAft>
                <a:spcPts val="0"/>
              </a:spcAft>
              <a:buNone/>
            </a:pPr>
            <a:r>
              <a:t/>
            </a:r>
            <a:endParaRPr sz="1500">
              <a:solidFill>
                <a:schemeClr val="dk1"/>
              </a:solidFill>
            </a:endParaRPr>
          </a:p>
        </p:txBody>
      </p:sp>
      <p:pic>
        <p:nvPicPr>
          <p:cNvPr id="334" name="Google Shape;334;g31072787efa_0_156"/>
          <p:cNvPicPr preferRelativeResize="0"/>
          <p:nvPr/>
        </p:nvPicPr>
        <p:blipFill rotWithShape="1">
          <a:blip r:embed="rId3">
            <a:alphaModFix/>
          </a:blip>
          <a:srcRect b="16192" l="0" r="0" t="23252"/>
          <a:stretch/>
        </p:blipFill>
        <p:spPr>
          <a:xfrm>
            <a:off x="7014950" y="1865413"/>
            <a:ext cx="5177050" cy="2087875"/>
          </a:xfrm>
          <a:prstGeom prst="rect">
            <a:avLst/>
          </a:prstGeom>
          <a:noFill/>
          <a:ln>
            <a:noFill/>
          </a:ln>
        </p:spPr>
      </p:pic>
    </p:spTree>
  </p:cSld>
  <p:clrMapOvr>
    <a:masterClrMapping/>
  </p:clrMapOvr>
  <p:transition spd="med">
    <p:fade/>
  </p:transition>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9" name="Shape 339"/>
        <p:cNvGrpSpPr/>
        <p:nvPr/>
      </p:nvGrpSpPr>
      <p:grpSpPr>
        <a:xfrm>
          <a:off x="0" y="0"/>
          <a:ext cx="0" cy="0"/>
          <a:chOff x="0" y="0"/>
          <a:chExt cx="0" cy="0"/>
        </a:xfrm>
      </p:grpSpPr>
      <p:sp>
        <p:nvSpPr>
          <p:cNvPr id="340" name="Google Shape;340;p18"/>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341" name="Google Shape;341;p18"/>
          <p:cNvSpPr txBox="1"/>
          <p:nvPr>
            <p:ph type="title"/>
          </p:nvPr>
        </p:nvSpPr>
        <p:spPr>
          <a:xfrm>
            <a:off x="761047" y="429265"/>
            <a:ext cx="3212400" cy="5952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3600"/>
              <a:buFont typeface="Arial"/>
              <a:buNone/>
            </a:pPr>
            <a:r>
              <a:rPr lang="es-ES"/>
              <a:t>Conclusión</a:t>
            </a:r>
            <a:endParaRPr/>
          </a:p>
        </p:txBody>
      </p:sp>
      <p:sp>
        <p:nvSpPr>
          <p:cNvPr id="342" name="Google Shape;342;p18"/>
          <p:cNvSpPr txBox="1"/>
          <p:nvPr>
            <p:ph idx="2" type="body"/>
          </p:nvPr>
        </p:nvSpPr>
        <p:spPr>
          <a:xfrm>
            <a:off x="1339050" y="4102775"/>
            <a:ext cx="9513900" cy="1787700"/>
          </a:xfrm>
          <a:prstGeom prst="rect">
            <a:avLst/>
          </a:prstGeom>
          <a:noFill/>
          <a:ln>
            <a:noFill/>
          </a:ln>
        </p:spPr>
        <p:txBody>
          <a:bodyPr anchorCtr="0" anchor="t" bIns="45700" lIns="91425" spcFirstLastPara="1" rIns="91425" wrap="square" tIns="45700">
            <a:noAutofit/>
          </a:bodyPr>
          <a:lstStyle/>
          <a:p>
            <a:pPr indent="0" lvl="0" marL="0" rtl="0" algn="just">
              <a:lnSpc>
                <a:spcPct val="150000"/>
              </a:lnSpc>
              <a:spcBef>
                <a:spcPts val="0"/>
              </a:spcBef>
              <a:spcAft>
                <a:spcPts val="0"/>
              </a:spcAft>
              <a:buSzPts val="1400"/>
              <a:buNone/>
            </a:pPr>
            <a:r>
              <a:t/>
            </a:r>
            <a:endParaRPr sz="1400"/>
          </a:p>
          <a:p>
            <a:pPr indent="-336550" lvl="0" marL="457200" rtl="0" algn="just">
              <a:lnSpc>
                <a:spcPct val="150000"/>
              </a:lnSpc>
              <a:spcBef>
                <a:spcPts val="0"/>
              </a:spcBef>
              <a:spcAft>
                <a:spcPts val="0"/>
              </a:spcAft>
              <a:buSzPts val="1700"/>
              <a:buChar char="●"/>
            </a:pPr>
            <a:r>
              <a:rPr lang="es-ES" sz="1400"/>
              <a:t>Este sistema permitirá automatizar el proceso de recepción, gestión y seguimiento de pedidos</a:t>
            </a:r>
            <a:endParaRPr sz="1400"/>
          </a:p>
          <a:p>
            <a:pPr indent="0" lvl="0" marL="457200" rtl="0" algn="just">
              <a:lnSpc>
                <a:spcPct val="150000"/>
              </a:lnSpc>
              <a:spcBef>
                <a:spcPts val="0"/>
              </a:spcBef>
              <a:spcAft>
                <a:spcPts val="0"/>
              </a:spcAft>
              <a:buNone/>
            </a:pPr>
            <a:r>
              <a:t/>
            </a:r>
            <a:endParaRPr sz="1400"/>
          </a:p>
          <a:p>
            <a:pPr indent="-322580" lvl="0" marL="457200" rtl="0" algn="just">
              <a:lnSpc>
                <a:spcPct val="150000"/>
              </a:lnSpc>
              <a:spcBef>
                <a:spcPts val="0"/>
              </a:spcBef>
              <a:spcAft>
                <a:spcPts val="0"/>
              </a:spcAft>
              <a:buSzPts val="1400"/>
              <a:buChar char="●"/>
            </a:pPr>
            <a:r>
              <a:rPr lang="es-ES" sz="1400"/>
              <a:t>En lugar de los actuales 20 días que puede tomar gestionar un pedido, con la automatización se espera reducir este tiempo a la mitad, logrando ciclos de entrega de 10 días o menos. </a:t>
            </a:r>
            <a:endParaRPr sz="1400"/>
          </a:p>
        </p:txBody>
      </p:sp>
      <p:pic>
        <p:nvPicPr>
          <p:cNvPr id="343" name="Google Shape;343;p18"/>
          <p:cNvPicPr preferRelativeResize="0"/>
          <p:nvPr/>
        </p:nvPicPr>
        <p:blipFill>
          <a:blip r:embed="rId3">
            <a:alphaModFix/>
          </a:blip>
          <a:stretch>
            <a:fillRect/>
          </a:stretch>
        </p:blipFill>
        <p:spPr>
          <a:xfrm>
            <a:off x="1339050" y="1882400"/>
            <a:ext cx="2967326" cy="1362444"/>
          </a:xfrm>
          <a:prstGeom prst="rect">
            <a:avLst/>
          </a:prstGeom>
          <a:solidFill>
            <a:schemeClr val="lt1"/>
          </a:solidFill>
          <a:ln>
            <a:noFill/>
          </a:ln>
        </p:spPr>
      </p:pic>
      <p:pic>
        <p:nvPicPr>
          <p:cNvPr id="344" name="Google Shape;344;p18"/>
          <p:cNvPicPr preferRelativeResize="0"/>
          <p:nvPr/>
        </p:nvPicPr>
        <p:blipFill>
          <a:blip r:embed="rId4">
            <a:alphaModFix/>
          </a:blip>
          <a:stretch>
            <a:fillRect/>
          </a:stretch>
        </p:blipFill>
        <p:spPr>
          <a:xfrm>
            <a:off x="5190338" y="1882400"/>
            <a:ext cx="2967326" cy="1414225"/>
          </a:xfrm>
          <a:prstGeom prst="rect">
            <a:avLst/>
          </a:prstGeom>
          <a:solidFill>
            <a:schemeClr val="lt1"/>
          </a:solidFill>
          <a:ln>
            <a:noFill/>
          </a:ln>
        </p:spPr>
      </p:pic>
      <p:pic>
        <p:nvPicPr>
          <p:cNvPr id="345" name="Google Shape;345;p18"/>
          <p:cNvPicPr preferRelativeResize="0"/>
          <p:nvPr/>
        </p:nvPicPr>
        <p:blipFill>
          <a:blip r:embed="rId5">
            <a:alphaModFix/>
          </a:blip>
          <a:stretch>
            <a:fillRect/>
          </a:stretch>
        </p:blipFill>
        <p:spPr>
          <a:xfrm>
            <a:off x="8966975" y="1646525"/>
            <a:ext cx="1885975" cy="1885975"/>
          </a:xfrm>
          <a:prstGeom prst="rect">
            <a:avLst/>
          </a:prstGeom>
          <a:solidFill>
            <a:schemeClr val="lt1"/>
          </a:solidFill>
          <a:ln>
            <a:noFill/>
          </a:ln>
        </p:spPr>
      </p:pic>
    </p:spTree>
  </p:cSld>
  <p:clrMapOvr>
    <a:masterClrMapping/>
  </p:clrMapOvr>
  <p:transition>
    <p:fade/>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250"/>
                                  </p:stCondLst>
                                  <p:childTnLst>
                                    <p:set>
                                      <p:cBhvr>
                                        <p:cTn dur="1" fill="hold">
                                          <p:stCondLst>
                                            <p:cond delay="0"/>
                                          </p:stCondLst>
                                        </p:cTn>
                                        <p:tgtEl>
                                          <p:spTgt spid="342"/>
                                        </p:tgtEl>
                                        <p:attrNameLst>
                                          <p:attrName>style.visibility</p:attrName>
                                        </p:attrNameLst>
                                      </p:cBhvr>
                                      <p:to>
                                        <p:strVal val="visible"/>
                                      </p:to>
                                    </p:set>
                                    <p:animEffect filter="fade" transition="in">
                                      <p:cBhvr>
                                        <p:cTn dur="250"/>
                                        <p:tgtEl>
                                          <p:spTgt spid="34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g315d2d77951_0_0"/>
          <p:cNvSpPr txBox="1"/>
          <p:nvPr>
            <p:ph type="title"/>
          </p:nvPr>
        </p:nvSpPr>
        <p:spPr>
          <a:xfrm>
            <a:off x="2172750" y="3042975"/>
            <a:ext cx="7846500" cy="68010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1200"/>
              </a:spcAft>
              <a:buSzPts val="1800"/>
              <a:buNone/>
            </a:pPr>
            <a:r>
              <a:rPr lang="es-ES" sz="4000"/>
              <a:t>¿</a:t>
            </a:r>
            <a:r>
              <a:rPr lang="es-ES" sz="4000"/>
              <a:t>Cuánto</a:t>
            </a:r>
            <a:r>
              <a:rPr lang="es-ES" sz="4000"/>
              <a:t> vale su tiempo?</a:t>
            </a:r>
            <a:endParaRPr sz="4000"/>
          </a:p>
        </p:txBody>
      </p:sp>
      <p:pic>
        <p:nvPicPr>
          <p:cNvPr id="108" name="Google Shape;108;g315d2d77951_0_0"/>
          <p:cNvPicPr preferRelativeResize="0"/>
          <p:nvPr/>
        </p:nvPicPr>
        <p:blipFill rotWithShape="1">
          <a:blip r:embed="rId3">
            <a:alphaModFix/>
          </a:blip>
          <a:srcRect b="0" l="0" r="0" t="0"/>
          <a:stretch/>
        </p:blipFill>
        <p:spPr>
          <a:xfrm>
            <a:off x="4408488" y="266637"/>
            <a:ext cx="3375025" cy="2384424"/>
          </a:xfrm>
          <a:prstGeom prst="rect">
            <a:avLst/>
          </a:prstGeom>
          <a:noFill/>
          <a:ln>
            <a:noFill/>
          </a:ln>
        </p:spPr>
      </p:pic>
      <p:pic>
        <p:nvPicPr>
          <p:cNvPr id="109" name="Google Shape;109;g315d2d77951_0_0"/>
          <p:cNvPicPr preferRelativeResize="0"/>
          <p:nvPr/>
        </p:nvPicPr>
        <p:blipFill>
          <a:blip r:embed="rId4">
            <a:alphaModFix/>
          </a:blip>
          <a:stretch>
            <a:fillRect/>
          </a:stretch>
        </p:blipFill>
        <p:spPr>
          <a:xfrm>
            <a:off x="3581400" y="4636000"/>
            <a:ext cx="2914650" cy="1562100"/>
          </a:xfrm>
          <a:prstGeom prst="rect">
            <a:avLst/>
          </a:prstGeom>
          <a:noFill/>
          <a:ln>
            <a:noFill/>
          </a:ln>
        </p:spPr>
      </p:pic>
      <p:pic>
        <p:nvPicPr>
          <p:cNvPr descr="Lo mejor en la categoría «Error humano» de imágenes, fotos de stock e  ilustraciones libres de regalías | Shutterstock" id="110" name="Google Shape;110;g315d2d77951_0_0"/>
          <p:cNvPicPr preferRelativeResize="0"/>
          <p:nvPr/>
        </p:nvPicPr>
        <p:blipFill rotWithShape="1">
          <a:blip r:embed="rId5">
            <a:alphaModFix/>
          </a:blip>
          <a:srcRect b="7364" l="0" r="0" t="0"/>
          <a:stretch/>
        </p:blipFill>
        <p:spPr>
          <a:xfrm>
            <a:off x="7095975" y="4769025"/>
            <a:ext cx="4326824" cy="1296050"/>
          </a:xfrm>
          <a:prstGeom prst="rect">
            <a:avLst/>
          </a:prstGeom>
          <a:noFill/>
          <a:ln>
            <a:noFill/>
          </a:ln>
        </p:spPr>
      </p:pic>
      <p:pic>
        <p:nvPicPr>
          <p:cNvPr id="111" name="Google Shape;111;g315d2d77951_0_0"/>
          <p:cNvPicPr preferRelativeResize="0"/>
          <p:nvPr/>
        </p:nvPicPr>
        <p:blipFill rotWithShape="1">
          <a:blip r:embed="rId6">
            <a:alphaModFix/>
          </a:blip>
          <a:srcRect b="20113" l="23354" r="21965" t="16237"/>
          <a:stretch/>
        </p:blipFill>
        <p:spPr>
          <a:xfrm>
            <a:off x="1655350" y="4520337"/>
            <a:ext cx="1540824" cy="1793424"/>
          </a:xfrm>
          <a:prstGeom prst="rect">
            <a:avLst/>
          </a:prstGeom>
          <a:noFill/>
          <a:ln>
            <a:noFill/>
          </a:ln>
        </p:spPr>
      </p:pic>
    </p:spTree>
  </p:cSld>
  <p:clrMapOvr>
    <a:masterClrMapping/>
  </p:clrMapOvr>
  <p:transition spd="med">
    <p:fade/>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8"/>
                                        </p:tgtEl>
                                        <p:attrNameLst>
                                          <p:attrName>style.visibility</p:attrName>
                                        </p:attrNameLst>
                                      </p:cBhvr>
                                      <p:to>
                                        <p:strVal val="visible"/>
                                      </p:to>
                                    </p:set>
                                    <p:animEffect filter="fade" transition="in">
                                      <p:cBhvr>
                                        <p:cTn dur="500"/>
                                        <p:tgtEl>
                                          <p:spTgt spid="10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g3174a0b7fe4_0_0"/>
          <p:cNvSpPr txBox="1"/>
          <p:nvPr>
            <p:ph type="title"/>
          </p:nvPr>
        </p:nvSpPr>
        <p:spPr>
          <a:xfrm>
            <a:off x="612648" y="548640"/>
            <a:ext cx="10741200" cy="11322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rPr lang="es-ES"/>
              <a:t>Vídeo</a:t>
            </a:r>
            <a:r>
              <a:rPr lang="es-ES"/>
              <a:t> </a:t>
            </a:r>
            <a:r>
              <a:rPr lang="es-ES"/>
              <a:t>Situación</a:t>
            </a:r>
            <a:r>
              <a:rPr lang="es-ES"/>
              <a:t> Actual</a:t>
            </a:r>
            <a:endParaRPr/>
          </a:p>
        </p:txBody>
      </p:sp>
      <p:pic>
        <p:nvPicPr>
          <p:cNvPr id="352" name="Google Shape;352;g3174a0b7fe4_0_0" title="Pedido Manual.mp4">
            <a:hlinkClick r:id="rId3"/>
          </p:cNvPr>
          <p:cNvPicPr preferRelativeResize="0"/>
          <p:nvPr/>
        </p:nvPicPr>
        <p:blipFill>
          <a:blip r:embed="rId4">
            <a:alphaModFix/>
          </a:blip>
          <a:stretch>
            <a:fillRect/>
          </a:stretch>
        </p:blipFill>
        <p:spPr>
          <a:xfrm>
            <a:off x="1294600" y="1396890"/>
            <a:ext cx="8661974" cy="487236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2"/>
                                        </p:tgtEl>
                                        <p:attrNameLst>
                                          <p:attrName>style.visibility</p:attrName>
                                        </p:attrNameLst>
                                      </p:cBhvr>
                                      <p:to>
                                        <p:strVal val="visible"/>
                                      </p:to>
                                    </p:set>
                                    <p:animEffect filter="fade" transition="in">
                                      <p:cBhvr>
                                        <p:cTn dur="1000"/>
                                        <p:tgtEl>
                                          <p:spTgt spid="35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g3187e2f6859_1_0"/>
          <p:cNvSpPr txBox="1"/>
          <p:nvPr>
            <p:ph type="title"/>
          </p:nvPr>
        </p:nvSpPr>
        <p:spPr>
          <a:xfrm>
            <a:off x="612648" y="548640"/>
            <a:ext cx="10741200" cy="11322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rPr lang="es-ES"/>
              <a:t>Video Demo</a:t>
            </a:r>
            <a:endParaRPr/>
          </a:p>
        </p:txBody>
      </p:sp>
      <p:pic>
        <p:nvPicPr>
          <p:cNvPr id="359" name="Google Shape;359;g3187e2f6859_1_0" title="OrderFlow V2.mp4">
            <a:hlinkClick r:id="rId3"/>
          </p:cNvPr>
          <p:cNvPicPr preferRelativeResize="0"/>
          <p:nvPr/>
        </p:nvPicPr>
        <p:blipFill>
          <a:blip r:embed="rId4">
            <a:alphaModFix/>
          </a:blip>
          <a:stretch>
            <a:fillRect/>
          </a:stretch>
        </p:blipFill>
        <p:spPr>
          <a:xfrm>
            <a:off x="886350" y="1258225"/>
            <a:ext cx="9957425" cy="53363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9"/>
                                        </p:tgtEl>
                                        <p:attrNameLst>
                                          <p:attrName>style.visibility</p:attrName>
                                        </p:attrNameLst>
                                      </p:cBhvr>
                                      <p:to>
                                        <p:strVal val="visible"/>
                                      </p:to>
                                    </p:set>
                                    <p:animEffect filter="fade" transition="in">
                                      <p:cBhvr>
                                        <p:cTn dur="1000"/>
                                        <p:tgtEl>
                                          <p:spTgt spid="35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g3174a0b7fe4_0_7"/>
          <p:cNvSpPr txBox="1"/>
          <p:nvPr>
            <p:ph type="title"/>
          </p:nvPr>
        </p:nvSpPr>
        <p:spPr>
          <a:xfrm>
            <a:off x="612648" y="548640"/>
            <a:ext cx="10741200" cy="11322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366" name="Google Shape;366;g3174a0b7fe4_0_7"/>
          <p:cNvSpPr txBox="1"/>
          <p:nvPr>
            <p:ph idx="1" type="body"/>
          </p:nvPr>
        </p:nvSpPr>
        <p:spPr>
          <a:xfrm>
            <a:off x="612648" y="1825625"/>
            <a:ext cx="5181600" cy="43512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
        <p:nvSpPr>
          <p:cNvPr id="367" name="Google Shape;367;g3174a0b7fe4_0_7"/>
          <p:cNvSpPr txBox="1"/>
          <p:nvPr>
            <p:ph idx="2" type="body"/>
          </p:nvPr>
        </p:nvSpPr>
        <p:spPr>
          <a:xfrm>
            <a:off x="6172200" y="1825625"/>
            <a:ext cx="5181600" cy="43512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pic>
        <p:nvPicPr>
          <p:cNvPr descr="Imágenes de Color Negro - Descarga gratuita en Freepik" id="368" name="Google Shape;368;g3174a0b7fe4_0_7"/>
          <p:cNvPicPr preferRelativeResize="0"/>
          <p:nvPr/>
        </p:nvPicPr>
        <p:blipFill>
          <a:blip r:embed="rId3">
            <a:alphaModFix/>
          </a:blip>
          <a:stretch>
            <a:fillRect/>
          </a:stretch>
        </p:blipFill>
        <p:spPr>
          <a:xfrm>
            <a:off x="0" y="0"/>
            <a:ext cx="12191999" cy="685800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5" name="Shape 115"/>
        <p:cNvGrpSpPr/>
        <p:nvPr/>
      </p:nvGrpSpPr>
      <p:grpSpPr>
        <a:xfrm>
          <a:off x="0" y="0"/>
          <a:ext cx="0" cy="0"/>
          <a:chOff x="0" y="0"/>
          <a:chExt cx="0" cy="0"/>
        </a:xfrm>
      </p:grpSpPr>
      <p:sp>
        <p:nvSpPr>
          <p:cNvPr id="116" name="Google Shape;116;p4"/>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17" name="Google Shape;117;p4"/>
          <p:cNvSpPr txBox="1"/>
          <p:nvPr>
            <p:ph type="title"/>
          </p:nvPr>
        </p:nvSpPr>
        <p:spPr>
          <a:xfrm>
            <a:off x="612650" y="961575"/>
            <a:ext cx="6204600" cy="7365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3600"/>
              <a:buFont typeface="Arial"/>
              <a:buNone/>
            </a:pPr>
            <a:r>
              <a:rPr lang="es-ES"/>
              <a:t>Contexto del proyecto</a:t>
            </a:r>
            <a:endParaRPr/>
          </a:p>
        </p:txBody>
      </p:sp>
      <p:sp>
        <p:nvSpPr>
          <p:cNvPr id="118" name="Google Shape;118;p4"/>
          <p:cNvSpPr txBox="1"/>
          <p:nvPr>
            <p:ph idx="1" type="body"/>
          </p:nvPr>
        </p:nvSpPr>
        <p:spPr>
          <a:xfrm>
            <a:off x="612650" y="1850474"/>
            <a:ext cx="6035100" cy="2435700"/>
          </a:xfrm>
          <a:prstGeom prst="rect">
            <a:avLst/>
          </a:prstGeom>
          <a:noFill/>
          <a:ln>
            <a:noFill/>
          </a:ln>
        </p:spPr>
        <p:txBody>
          <a:bodyPr anchorCtr="0" anchor="t" bIns="45700" lIns="91425" spcFirstLastPara="1" rIns="91425" wrap="square" tIns="45700">
            <a:normAutofit/>
          </a:bodyPr>
          <a:lstStyle/>
          <a:p>
            <a:pPr indent="-228600" lvl="0" marL="228600" rtl="0" algn="just">
              <a:lnSpc>
                <a:spcPct val="120000"/>
              </a:lnSpc>
              <a:spcBef>
                <a:spcPts val="0"/>
              </a:spcBef>
              <a:spcAft>
                <a:spcPts val="0"/>
              </a:spcAft>
              <a:buClr>
                <a:schemeClr val="dk1"/>
              </a:buClr>
              <a:buSzPts val="1800"/>
              <a:buChar char="•"/>
            </a:pPr>
            <a:r>
              <a:rPr lang="es-ES" sz="1800"/>
              <a:t>Monarch tiene más de 80 años de experiencia en el sector textil chileno.</a:t>
            </a:r>
            <a:endParaRPr/>
          </a:p>
          <a:p>
            <a:pPr indent="-228600" lvl="0" marL="228600" rtl="0" algn="just">
              <a:lnSpc>
                <a:spcPct val="120000"/>
              </a:lnSpc>
              <a:spcBef>
                <a:spcPts val="1000"/>
              </a:spcBef>
              <a:spcAft>
                <a:spcPts val="0"/>
              </a:spcAft>
              <a:buClr>
                <a:schemeClr val="dk1"/>
              </a:buClr>
              <a:buSzPts val="1800"/>
              <a:buChar char="•"/>
            </a:pPr>
            <a:r>
              <a:rPr lang="es-ES" sz="1800"/>
              <a:t>La eficiencia operativa es esencial para mantener relaciones sólidas con clientes.</a:t>
            </a:r>
            <a:endParaRPr/>
          </a:p>
          <a:p>
            <a:pPr indent="-228600" lvl="0" marL="228600" rtl="0" algn="just">
              <a:lnSpc>
                <a:spcPct val="120000"/>
              </a:lnSpc>
              <a:spcBef>
                <a:spcPts val="1000"/>
              </a:spcBef>
              <a:spcAft>
                <a:spcPts val="0"/>
              </a:spcAft>
              <a:buClr>
                <a:schemeClr val="dk1"/>
              </a:buClr>
              <a:buSzPts val="1800"/>
              <a:buChar char="•"/>
            </a:pPr>
            <a:r>
              <a:rPr lang="es-ES" sz="1800"/>
              <a:t>La gestión precisa de pedidos es necesaria para competir en un entorno competitivo.</a:t>
            </a:r>
            <a:endParaRPr sz="1800"/>
          </a:p>
        </p:txBody>
      </p:sp>
      <p:pic>
        <p:nvPicPr>
          <p:cNvPr id="119" name="Google Shape;119;p4"/>
          <p:cNvPicPr preferRelativeResize="0"/>
          <p:nvPr/>
        </p:nvPicPr>
        <p:blipFill rotWithShape="1">
          <a:blip r:embed="rId3">
            <a:alphaModFix/>
          </a:blip>
          <a:srcRect b="0" l="0" r="0" t="0"/>
          <a:stretch/>
        </p:blipFill>
        <p:spPr>
          <a:xfrm>
            <a:off x="7209476" y="961563"/>
            <a:ext cx="4934925" cy="4934875"/>
          </a:xfrm>
          <a:prstGeom prst="rect">
            <a:avLst/>
          </a:prstGeom>
          <a:noFill/>
          <a:ln>
            <a:noFill/>
          </a:ln>
        </p:spPr>
      </p:pic>
      <p:pic>
        <p:nvPicPr>
          <p:cNvPr id="120" name="Google Shape;120;p4"/>
          <p:cNvPicPr preferRelativeResize="0"/>
          <p:nvPr/>
        </p:nvPicPr>
        <p:blipFill>
          <a:blip r:embed="rId4">
            <a:alphaModFix/>
          </a:blip>
          <a:stretch>
            <a:fillRect/>
          </a:stretch>
        </p:blipFill>
        <p:spPr>
          <a:xfrm>
            <a:off x="782250" y="4849725"/>
            <a:ext cx="1882294" cy="864254"/>
          </a:xfrm>
          <a:prstGeom prst="rect">
            <a:avLst/>
          </a:prstGeom>
          <a:solidFill>
            <a:schemeClr val="lt1"/>
          </a:solidFill>
          <a:ln>
            <a:noFill/>
          </a:ln>
        </p:spPr>
      </p:pic>
      <p:pic>
        <p:nvPicPr>
          <p:cNvPr id="121" name="Google Shape;121;p4"/>
          <p:cNvPicPr preferRelativeResize="0"/>
          <p:nvPr/>
        </p:nvPicPr>
        <p:blipFill>
          <a:blip r:embed="rId5">
            <a:alphaModFix/>
          </a:blip>
          <a:stretch>
            <a:fillRect/>
          </a:stretch>
        </p:blipFill>
        <p:spPr>
          <a:xfrm>
            <a:off x="3225276" y="4849725"/>
            <a:ext cx="1882292" cy="897100"/>
          </a:xfrm>
          <a:prstGeom prst="rect">
            <a:avLst/>
          </a:prstGeom>
          <a:solidFill>
            <a:schemeClr val="lt1"/>
          </a:solidFill>
          <a:ln>
            <a:noFill/>
          </a:ln>
        </p:spPr>
      </p:pic>
      <p:pic>
        <p:nvPicPr>
          <p:cNvPr id="122" name="Google Shape;122;p4"/>
          <p:cNvPicPr preferRelativeResize="0"/>
          <p:nvPr/>
        </p:nvPicPr>
        <p:blipFill>
          <a:blip r:embed="rId6">
            <a:alphaModFix/>
          </a:blip>
          <a:stretch>
            <a:fillRect/>
          </a:stretch>
        </p:blipFill>
        <p:spPr>
          <a:xfrm>
            <a:off x="5620949" y="4700100"/>
            <a:ext cx="1196350" cy="1196350"/>
          </a:xfrm>
          <a:prstGeom prst="rect">
            <a:avLst/>
          </a:prstGeom>
          <a:solidFill>
            <a:schemeClr val="lt1"/>
          </a:solidFill>
          <a:ln>
            <a:noFill/>
          </a:ln>
        </p:spPr>
      </p:pic>
    </p:spTree>
  </p:cSld>
  <p:clrMapOvr>
    <a:masterClrMapping/>
  </p:clrMapOvr>
  <p:transition spd="med">
    <p:fade/>
  </p:transition>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27" name="Shape 127"/>
        <p:cNvGrpSpPr/>
        <p:nvPr/>
      </p:nvGrpSpPr>
      <p:grpSpPr>
        <a:xfrm>
          <a:off x="0" y="0"/>
          <a:ext cx="0" cy="0"/>
          <a:chOff x="0" y="0"/>
          <a:chExt cx="0" cy="0"/>
        </a:xfrm>
      </p:grpSpPr>
      <p:sp>
        <p:nvSpPr>
          <p:cNvPr id="128" name="Google Shape;128;p5"/>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29" name="Google Shape;129;p5"/>
          <p:cNvSpPr txBox="1"/>
          <p:nvPr>
            <p:ph type="title"/>
          </p:nvPr>
        </p:nvSpPr>
        <p:spPr>
          <a:xfrm>
            <a:off x="612650" y="467350"/>
            <a:ext cx="11166300" cy="9117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3600"/>
              <a:buFont typeface="Arial"/>
              <a:buNone/>
            </a:pPr>
            <a:r>
              <a:rPr b="1" lang="es-ES">
                <a:solidFill>
                  <a:schemeClr val="dk1"/>
                </a:solidFill>
                <a:latin typeface="Arial"/>
                <a:ea typeface="Arial"/>
                <a:cs typeface="Arial"/>
                <a:sym typeface="Arial"/>
              </a:rPr>
              <a:t>Problema y solución</a:t>
            </a:r>
            <a:endParaRPr b="1">
              <a:solidFill>
                <a:schemeClr val="dk1"/>
              </a:solidFill>
              <a:latin typeface="Arial"/>
              <a:ea typeface="Arial"/>
              <a:cs typeface="Arial"/>
              <a:sym typeface="Arial"/>
            </a:endParaRPr>
          </a:p>
        </p:txBody>
      </p:sp>
      <p:sp>
        <p:nvSpPr>
          <p:cNvPr id="130" name="Google Shape;130;p5"/>
          <p:cNvSpPr txBox="1"/>
          <p:nvPr>
            <p:ph idx="2" type="body"/>
          </p:nvPr>
        </p:nvSpPr>
        <p:spPr>
          <a:xfrm>
            <a:off x="612650" y="1379100"/>
            <a:ext cx="11166300" cy="2235600"/>
          </a:xfrm>
          <a:prstGeom prst="rect">
            <a:avLst/>
          </a:prstGeom>
          <a:noFill/>
          <a:ln>
            <a:noFill/>
          </a:ln>
        </p:spPr>
        <p:txBody>
          <a:bodyPr anchorCtr="0" anchor="t" bIns="45700" lIns="91425" spcFirstLastPara="1" rIns="91425" wrap="square" tIns="45700">
            <a:normAutofit/>
          </a:bodyPr>
          <a:lstStyle/>
          <a:p>
            <a:pPr indent="-330200" lvl="0" marL="457200" rtl="0" algn="just">
              <a:lnSpc>
                <a:spcPct val="150000"/>
              </a:lnSpc>
              <a:spcBef>
                <a:spcPts val="0"/>
              </a:spcBef>
              <a:spcAft>
                <a:spcPts val="0"/>
              </a:spcAft>
              <a:buClr>
                <a:srgbClr val="000000"/>
              </a:buClr>
              <a:buSzPts val="1600"/>
              <a:buChar char="•"/>
            </a:pPr>
            <a:r>
              <a:rPr lang="es-ES" sz="1600">
                <a:solidFill>
                  <a:srgbClr val="000000"/>
                </a:solidFill>
              </a:rPr>
              <a:t>Hoy en día, Monarch enfrenta una gestión de pedidos manual que es lenta y genera errores costosos para la empresa. Con nuestra solución, </a:t>
            </a:r>
            <a:r>
              <a:rPr lang="es-ES" sz="1600">
                <a:solidFill>
                  <a:srgbClr val="000000"/>
                </a:solidFill>
              </a:rPr>
              <a:t>automatizamos</a:t>
            </a:r>
            <a:r>
              <a:rPr lang="es-ES" sz="1600">
                <a:solidFill>
                  <a:srgbClr val="000000"/>
                </a:solidFill>
              </a:rPr>
              <a:t> el proceso de carga y validación de datos, lo que reducirá el tiempo de procesamiento en un 50% y disminuirá los errores de </a:t>
            </a:r>
            <a:r>
              <a:rPr lang="es-ES" sz="1600">
                <a:solidFill>
                  <a:srgbClr val="000000"/>
                </a:solidFill>
              </a:rPr>
              <a:t>digitacion</a:t>
            </a:r>
            <a:r>
              <a:rPr lang="es-ES" sz="1600">
                <a:solidFill>
                  <a:srgbClr val="000000"/>
                </a:solidFill>
              </a:rPr>
              <a:t> en un 90%. Con la integración de sistemas ERP (Enterprise Resource Planning) y WMS (Warehouse Management System), </a:t>
            </a:r>
            <a:r>
              <a:rPr lang="es-ES" sz="1600">
                <a:solidFill>
                  <a:srgbClr val="000000"/>
                </a:solidFill>
              </a:rPr>
              <a:t>Además</a:t>
            </a:r>
            <a:r>
              <a:rPr lang="es-ES" sz="1600">
                <a:solidFill>
                  <a:srgbClr val="000000"/>
                </a:solidFill>
              </a:rPr>
              <a:t> su diseño adaptable permitirá usarla cómodamente en celulares y computadores, facilitando la colaboración en equipo y mejorando la gestión de clientes.</a:t>
            </a:r>
            <a:endParaRPr sz="2300"/>
          </a:p>
        </p:txBody>
      </p:sp>
      <p:pic>
        <p:nvPicPr>
          <p:cNvPr descr="El origen del apretón de manos para saludar" id="131" name="Google Shape;131;p5"/>
          <p:cNvPicPr preferRelativeResize="0"/>
          <p:nvPr/>
        </p:nvPicPr>
        <p:blipFill>
          <a:blip r:embed="rId3">
            <a:alphaModFix/>
          </a:blip>
          <a:stretch>
            <a:fillRect/>
          </a:stretch>
        </p:blipFill>
        <p:spPr>
          <a:xfrm>
            <a:off x="3294925" y="3614700"/>
            <a:ext cx="5303898" cy="2981326"/>
          </a:xfrm>
          <a:prstGeom prst="rect">
            <a:avLst/>
          </a:prstGeom>
          <a:noFill/>
          <a:ln>
            <a:noFill/>
          </a:ln>
        </p:spPr>
      </p:pic>
    </p:spTree>
  </p:cSld>
  <p:clrMapOvr>
    <a:masterClrMapping/>
  </p:clrMapOvr>
  <p:transition spd="med">
    <p:fade/>
  </p:transition>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6" name="Shape 136"/>
        <p:cNvGrpSpPr/>
        <p:nvPr/>
      </p:nvGrpSpPr>
      <p:grpSpPr>
        <a:xfrm>
          <a:off x="0" y="0"/>
          <a:ext cx="0" cy="0"/>
          <a:chOff x="0" y="0"/>
          <a:chExt cx="0" cy="0"/>
        </a:xfrm>
      </p:grpSpPr>
      <p:sp>
        <p:nvSpPr>
          <p:cNvPr id="137" name="Google Shape;137;p6"/>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descr="Gráfico de dibujo del hombre en pantalla clara" id="138" name="Google Shape;138;p6"/>
          <p:cNvPicPr preferRelativeResize="0"/>
          <p:nvPr>
            <p:ph idx="1" type="body"/>
          </p:nvPr>
        </p:nvPicPr>
        <p:blipFill rotWithShape="1">
          <a:blip r:embed="rId3">
            <a:alphaModFix/>
          </a:blip>
          <a:srcRect b="-2" l="11842" r="26124" t="0"/>
          <a:stretch/>
        </p:blipFill>
        <p:spPr>
          <a:xfrm>
            <a:off x="6675120" y="-1"/>
            <a:ext cx="5516880" cy="6857999"/>
          </a:xfrm>
          <a:prstGeom prst="rect">
            <a:avLst/>
          </a:prstGeom>
          <a:noFill/>
          <a:ln>
            <a:noFill/>
          </a:ln>
        </p:spPr>
      </p:pic>
      <p:sp>
        <p:nvSpPr>
          <p:cNvPr id="139" name="Google Shape;139;p6"/>
          <p:cNvSpPr txBox="1"/>
          <p:nvPr>
            <p:ph type="title"/>
          </p:nvPr>
        </p:nvSpPr>
        <p:spPr>
          <a:xfrm>
            <a:off x="614674" y="548650"/>
            <a:ext cx="5933100" cy="7284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3600"/>
              <a:buFont typeface="Arial"/>
              <a:buNone/>
            </a:pPr>
            <a:r>
              <a:rPr b="1" lang="es-ES">
                <a:solidFill>
                  <a:schemeClr val="dk1"/>
                </a:solidFill>
                <a:latin typeface="Arial"/>
                <a:ea typeface="Arial"/>
                <a:cs typeface="Arial"/>
                <a:sym typeface="Arial"/>
              </a:rPr>
              <a:t>Objetivo</a:t>
            </a:r>
            <a:endParaRPr b="1">
              <a:solidFill>
                <a:schemeClr val="dk1"/>
              </a:solidFill>
              <a:latin typeface="Arial"/>
              <a:ea typeface="Arial"/>
              <a:cs typeface="Arial"/>
              <a:sym typeface="Arial"/>
            </a:endParaRPr>
          </a:p>
        </p:txBody>
      </p:sp>
      <p:sp>
        <p:nvSpPr>
          <p:cNvPr id="140" name="Google Shape;140;p6"/>
          <p:cNvSpPr txBox="1"/>
          <p:nvPr>
            <p:ph idx="2" type="body"/>
          </p:nvPr>
        </p:nvSpPr>
        <p:spPr>
          <a:xfrm>
            <a:off x="614675" y="1380750"/>
            <a:ext cx="5933100" cy="5319300"/>
          </a:xfrm>
          <a:prstGeom prst="rect">
            <a:avLst/>
          </a:prstGeom>
          <a:noFill/>
          <a:ln>
            <a:noFill/>
          </a:ln>
        </p:spPr>
        <p:txBody>
          <a:bodyPr anchorCtr="0" anchor="t" bIns="45700" lIns="91425" spcFirstLastPara="1" rIns="91425" wrap="square" tIns="45700">
            <a:normAutofit/>
          </a:bodyPr>
          <a:lstStyle/>
          <a:p>
            <a:pPr indent="-228600" lvl="0" marL="228600" rtl="0" algn="just">
              <a:lnSpc>
                <a:spcPct val="150000"/>
              </a:lnSpc>
              <a:spcBef>
                <a:spcPts val="1000"/>
              </a:spcBef>
              <a:spcAft>
                <a:spcPts val="0"/>
              </a:spcAft>
              <a:buClr>
                <a:schemeClr val="dk1"/>
              </a:buClr>
              <a:buSzPts val="1800"/>
              <a:buChar char="•"/>
            </a:pPr>
            <a:r>
              <a:rPr lang="es-ES" sz="1800"/>
              <a:t>Automatizar la gestión de pedidos en Monarch mediante una aplicación web integrada con sistemas ERP y WMS, reduciendo el tiempo de procesamiento, minimizando errores y mejorando la precisión en la distribución de pedidos.</a:t>
            </a:r>
            <a:endParaRPr sz="1800"/>
          </a:p>
          <a:p>
            <a:pPr indent="0" lvl="0" marL="457200" rtl="0" algn="just">
              <a:lnSpc>
                <a:spcPct val="150000"/>
              </a:lnSpc>
              <a:spcBef>
                <a:spcPts val="1000"/>
              </a:spcBef>
              <a:spcAft>
                <a:spcPts val="0"/>
              </a:spcAft>
              <a:buSzPts val="1800"/>
              <a:buNone/>
            </a:pPr>
            <a:r>
              <a:t/>
            </a:r>
            <a:endParaRPr sz="1800"/>
          </a:p>
          <a:p>
            <a:pPr indent="-342900" lvl="0" marL="457200" rtl="0" algn="just">
              <a:lnSpc>
                <a:spcPct val="150000"/>
              </a:lnSpc>
              <a:spcBef>
                <a:spcPts val="0"/>
              </a:spcBef>
              <a:spcAft>
                <a:spcPts val="0"/>
              </a:spcAft>
              <a:buSzPts val="1800"/>
              <a:buChar char="•"/>
            </a:pPr>
            <a:r>
              <a:rPr b="1" lang="es-ES" sz="1800"/>
              <a:t>Automatizar el proceso de carga y validación de pedidos.</a:t>
            </a:r>
            <a:endParaRPr sz="1800"/>
          </a:p>
          <a:p>
            <a:pPr indent="-342900" lvl="0" marL="457200" rtl="0" algn="just">
              <a:lnSpc>
                <a:spcPct val="150000"/>
              </a:lnSpc>
              <a:spcBef>
                <a:spcPts val="0"/>
              </a:spcBef>
              <a:spcAft>
                <a:spcPts val="0"/>
              </a:spcAft>
              <a:buSzPts val="1800"/>
              <a:buChar char="•"/>
            </a:pPr>
            <a:r>
              <a:rPr b="1" lang="es-ES" sz="1800"/>
              <a:t>Integrar los sistemas de gestión.</a:t>
            </a:r>
            <a:endParaRPr b="1" sz="1800"/>
          </a:p>
          <a:p>
            <a:pPr indent="-342900" lvl="0" marL="457200" rtl="0" algn="just">
              <a:lnSpc>
                <a:spcPct val="150000"/>
              </a:lnSpc>
              <a:spcBef>
                <a:spcPts val="0"/>
              </a:spcBef>
              <a:spcAft>
                <a:spcPts val="0"/>
              </a:spcAft>
              <a:buSzPts val="1800"/>
              <a:buChar char="•"/>
            </a:pPr>
            <a:r>
              <a:rPr b="1" lang="es-ES" sz="1800"/>
              <a:t>Capacitar al personal de Monarch.</a:t>
            </a:r>
            <a:endParaRPr b="1" sz="1800"/>
          </a:p>
        </p:txBody>
      </p:sp>
    </p:spTree>
  </p:cSld>
  <p:clrMapOvr>
    <a:masterClrMapping/>
  </p:clrMapOvr>
  <p:transition spd="med">
    <p:fade/>
  </p:transition>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5" name="Shape 145"/>
        <p:cNvGrpSpPr/>
        <p:nvPr/>
      </p:nvGrpSpPr>
      <p:grpSpPr>
        <a:xfrm>
          <a:off x="0" y="0"/>
          <a:ext cx="0" cy="0"/>
          <a:chOff x="0" y="0"/>
          <a:chExt cx="0" cy="0"/>
        </a:xfrm>
      </p:grpSpPr>
      <p:sp>
        <p:nvSpPr>
          <p:cNvPr id="146" name="Google Shape;146;g31072787efa_0_11"/>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47" name="Google Shape;147;g31072787efa_0_11"/>
          <p:cNvSpPr txBox="1"/>
          <p:nvPr>
            <p:ph type="title"/>
          </p:nvPr>
        </p:nvSpPr>
        <p:spPr>
          <a:xfrm>
            <a:off x="612650" y="467350"/>
            <a:ext cx="11147700" cy="8721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3600"/>
              <a:buFont typeface="Arial"/>
              <a:buNone/>
            </a:pPr>
            <a:r>
              <a:rPr b="1" lang="es-ES">
                <a:solidFill>
                  <a:schemeClr val="dk1"/>
                </a:solidFill>
                <a:latin typeface="Arial"/>
                <a:ea typeface="Arial"/>
                <a:cs typeface="Arial"/>
                <a:sym typeface="Arial"/>
              </a:rPr>
              <a:t>P</a:t>
            </a:r>
            <a:r>
              <a:rPr lang="es-ES"/>
              <a:t>lan de trabajo</a:t>
            </a:r>
            <a:endParaRPr b="1">
              <a:solidFill>
                <a:schemeClr val="dk1"/>
              </a:solidFill>
              <a:latin typeface="Arial"/>
              <a:ea typeface="Arial"/>
              <a:cs typeface="Arial"/>
              <a:sym typeface="Arial"/>
            </a:endParaRPr>
          </a:p>
        </p:txBody>
      </p:sp>
      <p:sp>
        <p:nvSpPr>
          <p:cNvPr id="148" name="Google Shape;148;g31072787efa_0_11"/>
          <p:cNvSpPr txBox="1"/>
          <p:nvPr>
            <p:ph idx="2" type="body"/>
          </p:nvPr>
        </p:nvSpPr>
        <p:spPr>
          <a:xfrm>
            <a:off x="5918100" y="1339525"/>
            <a:ext cx="5842200" cy="4380000"/>
          </a:xfrm>
          <a:prstGeom prst="rect">
            <a:avLst/>
          </a:prstGeom>
          <a:noFill/>
          <a:ln>
            <a:noFill/>
          </a:ln>
        </p:spPr>
        <p:txBody>
          <a:bodyPr anchorCtr="0" anchor="t" bIns="45700" lIns="91425" spcFirstLastPara="1" rIns="91425" wrap="square" tIns="45700">
            <a:normAutofit fontScale="25000"/>
          </a:bodyPr>
          <a:lstStyle/>
          <a:p>
            <a:pPr indent="-338260" lvl="0" marL="457200" rtl="0" algn="just">
              <a:lnSpc>
                <a:spcPct val="150000"/>
              </a:lnSpc>
              <a:spcBef>
                <a:spcPts val="0"/>
              </a:spcBef>
              <a:spcAft>
                <a:spcPts val="0"/>
              </a:spcAft>
              <a:buSzPct val="100000"/>
              <a:buChar char="•"/>
            </a:pPr>
            <a:r>
              <a:rPr lang="es-ES" sz="6907"/>
              <a:t>Identificar recursos necesarios.</a:t>
            </a:r>
            <a:endParaRPr sz="6907"/>
          </a:p>
          <a:p>
            <a:pPr indent="-338260" lvl="0" marL="457200" rtl="0" algn="just">
              <a:lnSpc>
                <a:spcPct val="150000"/>
              </a:lnSpc>
              <a:spcBef>
                <a:spcPts val="0"/>
              </a:spcBef>
              <a:spcAft>
                <a:spcPts val="0"/>
              </a:spcAft>
              <a:buSzPct val="100000"/>
              <a:buChar char="•"/>
            </a:pPr>
            <a:r>
              <a:rPr lang="es-ES" sz="6907"/>
              <a:t>Establecer planificación temporal.</a:t>
            </a:r>
            <a:endParaRPr sz="6907"/>
          </a:p>
          <a:p>
            <a:pPr indent="-338260" lvl="0" marL="457200" rtl="0" algn="just">
              <a:lnSpc>
                <a:spcPct val="150000"/>
              </a:lnSpc>
              <a:spcBef>
                <a:spcPts val="0"/>
              </a:spcBef>
              <a:spcAft>
                <a:spcPts val="0"/>
              </a:spcAft>
              <a:buSzPct val="100000"/>
              <a:buChar char="•"/>
            </a:pPr>
            <a:r>
              <a:rPr lang="es-ES" sz="6907"/>
              <a:t>Asignar recursos adecuadamente.</a:t>
            </a:r>
            <a:endParaRPr sz="6907"/>
          </a:p>
          <a:p>
            <a:pPr indent="-338260" lvl="0" marL="457200" rtl="0" algn="just">
              <a:lnSpc>
                <a:spcPct val="150000"/>
              </a:lnSpc>
              <a:spcBef>
                <a:spcPts val="0"/>
              </a:spcBef>
              <a:spcAft>
                <a:spcPts val="0"/>
              </a:spcAft>
              <a:buSzPct val="100000"/>
              <a:buChar char="•"/>
            </a:pPr>
            <a:r>
              <a:rPr lang="es-ES" sz="6907"/>
              <a:t>Desarrollar el sistema de automatización de pedidos.</a:t>
            </a:r>
            <a:endParaRPr sz="6907"/>
          </a:p>
          <a:p>
            <a:pPr indent="-338260" lvl="0" marL="457200" rtl="0" algn="just">
              <a:lnSpc>
                <a:spcPct val="150000"/>
              </a:lnSpc>
              <a:spcBef>
                <a:spcPts val="0"/>
              </a:spcBef>
              <a:spcAft>
                <a:spcPts val="0"/>
              </a:spcAft>
              <a:buSzPct val="100000"/>
              <a:buChar char="•"/>
            </a:pPr>
            <a:r>
              <a:rPr lang="es-ES" sz="6907"/>
              <a:t>Realizar pruebas (unitarias, integración e interfaz).</a:t>
            </a:r>
            <a:endParaRPr sz="6907"/>
          </a:p>
          <a:p>
            <a:pPr indent="-338260" lvl="0" marL="457200" rtl="0" algn="just">
              <a:lnSpc>
                <a:spcPct val="150000"/>
              </a:lnSpc>
              <a:spcBef>
                <a:spcPts val="0"/>
              </a:spcBef>
              <a:spcAft>
                <a:spcPts val="0"/>
              </a:spcAft>
              <a:buSzPct val="100000"/>
              <a:buChar char="•"/>
            </a:pPr>
            <a:r>
              <a:rPr lang="es-ES" sz="6907"/>
              <a:t>Monitorear y controlar el progreso.</a:t>
            </a:r>
            <a:endParaRPr sz="6907"/>
          </a:p>
          <a:p>
            <a:pPr indent="-338260" lvl="0" marL="457200" rtl="0" algn="just">
              <a:lnSpc>
                <a:spcPct val="150000"/>
              </a:lnSpc>
              <a:spcBef>
                <a:spcPts val="0"/>
              </a:spcBef>
              <a:spcAft>
                <a:spcPts val="0"/>
              </a:spcAft>
              <a:buSzPct val="100000"/>
              <a:buChar char="•"/>
            </a:pPr>
            <a:r>
              <a:rPr lang="es-ES" sz="6907"/>
              <a:t>Entregar el sistema de automatización.</a:t>
            </a:r>
            <a:endParaRPr sz="6907"/>
          </a:p>
          <a:p>
            <a:pPr indent="-338260" lvl="0" marL="457200" rtl="0" algn="just">
              <a:lnSpc>
                <a:spcPct val="150000"/>
              </a:lnSpc>
              <a:spcBef>
                <a:spcPts val="0"/>
              </a:spcBef>
              <a:spcAft>
                <a:spcPts val="0"/>
              </a:spcAft>
              <a:buSzPct val="100000"/>
              <a:buChar char="•"/>
            </a:pPr>
            <a:r>
              <a:rPr lang="es-ES" sz="6907"/>
              <a:t>Capacitar a los usuarios finales.</a:t>
            </a:r>
            <a:endParaRPr sz="6907"/>
          </a:p>
          <a:p>
            <a:pPr indent="-338260" lvl="0" marL="457200" rtl="0" algn="just">
              <a:lnSpc>
                <a:spcPct val="150000"/>
              </a:lnSpc>
              <a:spcBef>
                <a:spcPts val="0"/>
              </a:spcBef>
              <a:spcAft>
                <a:spcPts val="0"/>
              </a:spcAft>
              <a:buSzPct val="100000"/>
              <a:buChar char="•"/>
            </a:pPr>
            <a:r>
              <a:rPr lang="es-ES" sz="6907"/>
              <a:t>Proporcionar soporte técnico post-entrega</a:t>
            </a:r>
            <a:endParaRPr sz="6907"/>
          </a:p>
          <a:p>
            <a:pPr indent="0" lvl="0" marL="457200" rtl="0" algn="just">
              <a:lnSpc>
                <a:spcPct val="150000"/>
              </a:lnSpc>
              <a:spcBef>
                <a:spcPts val="0"/>
              </a:spcBef>
              <a:spcAft>
                <a:spcPts val="0"/>
              </a:spcAft>
              <a:buNone/>
            </a:pPr>
            <a:r>
              <a:t/>
            </a:r>
            <a:endParaRPr sz="2300"/>
          </a:p>
        </p:txBody>
      </p:sp>
      <p:pic>
        <p:nvPicPr>
          <p:cNvPr descr="Imagen conceptual que representa la interfaz de medios de mosaico y el software digital. Una pared de pantallas se curva lejos de la vista, brillando con una variedad de gráficos aleatorios, animaciones e imágenes de íconos simples." id="149" name="Google Shape;149;g31072787efa_0_11"/>
          <p:cNvPicPr preferRelativeResize="0"/>
          <p:nvPr>
            <p:ph idx="1" type="body"/>
          </p:nvPr>
        </p:nvPicPr>
        <p:blipFill rotWithShape="1">
          <a:blip r:embed="rId3">
            <a:alphaModFix/>
          </a:blip>
          <a:srcRect b="0" l="25297" r="13775" t="0"/>
          <a:stretch/>
        </p:blipFill>
        <p:spPr>
          <a:xfrm>
            <a:off x="1028957" y="1663844"/>
            <a:ext cx="3494400" cy="4301400"/>
          </a:xfrm>
          <a:prstGeom prst="rect">
            <a:avLst/>
          </a:prstGeom>
          <a:noFill/>
          <a:ln>
            <a:noFill/>
          </a:ln>
        </p:spPr>
      </p:pic>
    </p:spTree>
  </p:cSld>
  <p:clrMapOvr>
    <a:masterClrMapping/>
  </p:clrMapOvr>
  <p:transition spd="med">
    <p:fade/>
  </p:transition>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4" name="Shape 154"/>
        <p:cNvGrpSpPr/>
        <p:nvPr/>
      </p:nvGrpSpPr>
      <p:grpSpPr>
        <a:xfrm>
          <a:off x="0" y="0"/>
          <a:ext cx="0" cy="0"/>
          <a:chOff x="0" y="0"/>
          <a:chExt cx="0" cy="0"/>
        </a:xfrm>
      </p:grpSpPr>
      <p:sp>
        <p:nvSpPr>
          <p:cNvPr id="155" name="Google Shape;155;g31072787efa_0_19"/>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56" name="Google Shape;156;g31072787efa_0_19"/>
          <p:cNvSpPr txBox="1"/>
          <p:nvPr>
            <p:ph type="title"/>
          </p:nvPr>
        </p:nvSpPr>
        <p:spPr>
          <a:xfrm>
            <a:off x="612650" y="467350"/>
            <a:ext cx="10849500" cy="6735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3600"/>
              <a:buFont typeface="Arial"/>
              <a:buNone/>
            </a:pPr>
            <a:r>
              <a:rPr lang="es-ES"/>
              <a:t>Desarrollo del Sistema</a:t>
            </a:r>
            <a:endParaRPr b="1">
              <a:solidFill>
                <a:schemeClr val="dk1"/>
              </a:solidFill>
              <a:latin typeface="Arial"/>
              <a:ea typeface="Arial"/>
              <a:cs typeface="Arial"/>
              <a:sym typeface="Arial"/>
            </a:endParaRPr>
          </a:p>
        </p:txBody>
      </p:sp>
      <p:sp>
        <p:nvSpPr>
          <p:cNvPr id="157" name="Google Shape;157;g31072787efa_0_19"/>
          <p:cNvSpPr txBox="1"/>
          <p:nvPr>
            <p:ph idx="2" type="body"/>
          </p:nvPr>
        </p:nvSpPr>
        <p:spPr>
          <a:xfrm>
            <a:off x="5728225" y="1300900"/>
            <a:ext cx="5733900" cy="4830300"/>
          </a:xfrm>
          <a:prstGeom prst="rect">
            <a:avLst/>
          </a:prstGeom>
          <a:noFill/>
          <a:ln>
            <a:noFill/>
          </a:ln>
        </p:spPr>
        <p:txBody>
          <a:bodyPr anchorCtr="0" anchor="t" bIns="45700" lIns="91425" spcFirstLastPara="1" rIns="91425" wrap="square" tIns="45700">
            <a:noAutofit/>
          </a:bodyPr>
          <a:lstStyle/>
          <a:p>
            <a:pPr indent="-323850" lvl="0" marL="457200" rtl="0" algn="just">
              <a:spcBef>
                <a:spcPts val="0"/>
              </a:spcBef>
              <a:spcAft>
                <a:spcPts val="0"/>
              </a:spcAft>
              <a:buSzPts val="1500"/>
              <a:buChar char="•"/>
            </a:pPr>
            <a:r>
              <a:rPr b="1" lang="es-ES" sz="1500"/>
              <a:t>Herramientas</a:t>
            </a:r>
            <a:endParaRPr sz="1500"/>
          </a:p>
          <a:p>
            <a:pPr indent="0" lvl="0" marL="457200" rtl="0" algn="just">
              <a:spcBef>
                <a:spcPts val="500"/>
              </a:spcBef>
              <a:spcAft>
                <a:spcPts val="0"/>
              </a:spcAft>
              <a:buNone/>
            </a:pPr>
            <a:r>
              <a:rPr lang="es-ES" sz="1500"/>
              <a:t>Las herramientas que se utilizaran </a:t>
            </a:r>
            <a:r>
              <a:rPr lang="es-ES" sz="1500"/>
              <a:t>serán</a:t>
            </a:r>
            <a:r>
              <a:rPr lang="es-ES" sz="1500"/>
              <a:t>  lenguajes de programación (PHP, HTML), editores de código y paquetes de software de terceros. Cada herramienta se seleccionará cuidadosamente para garantizar la funcionalidad y la eficiencia del sistema.</a:t>
            </a:r>
            <a:endParaRPr sz="1500"/>
          </a:p>
          <a:p>
            <a:pPr indent="-323850" lvl="0" marL="457200" rtl="0" algn="just">
              <a:spcBef>
                <a:spcPts val="2500"/>
              </a:spcBef>
              <a:spcAft>
                <a:spcPts val="0"/>
              </a:spcAft>
              <a:buSzPts val="1500"/>
              <a:buChar char="•"/>
            </a:pPr>
            <a:r>
              <a:rPr b="1" lang="es-ES" sz="1500"/>
              <a:t>Tecnologías</a:t>
            </a:r>
            <a:endParaRPr sz="1500"/>
          </a:p>
          <a:p>
            <a:pPr indent="0" lvl="0" marL="457200" rtl="0" algn="just">
              <a:spcBef>
                <a:spcPts val="500"/>
              </a:spcBef>
              <a:spcAft>
                <a:spcPts val="0"/>
              </a:spcAft>
              <a:buNone/>
            </a:pPr>
            <a:r>
              <a:rPr lang="es-ES" sz="1500"/>
              <a:t>Se utilizaran diversas tecnologías como bases de datos  (SQL) y web services. Estas tecnologías se seleccionaron cuidadosamente para garantizar la escalabilidad y la seguridad del sistema.</a:t>
            </a:r>
            <a:endParaRPr sz="1500"/>
          </a:p>
          <a:p>
            <a:pPr indent="-323850" lvl="0" marL="457200" rtl="0" algn="just">
              <a:spcBef>
                <a:spcPts val="2500"/>
              </a:spcBef>
              <a:spcAft>
                <a:spcPts val="0"/>
              </a:spcAft>
              <a:buSzPts val="1500"/>
              <a:buChar char="•"/>
            </a:pPr>
            <a:r>
              <a:rPr b="1" lang="es-ES" sz="1500"/>
              <a:t>Metodologías</a:t>
            </a:r>
            <a:endParaRPr sz="1500"/>
          </a:p>
          <a:p>
            <a:pPr indent="0" lvl="0" marL="457200" rtl="0" algn="just">
              <a:spcBef>
                <a:spcPts val="500"/>
              </a:spcBef>
              <a:spcAft>
                <a:spcPts val="0"/>
              </a:spcAft>
              <a:buNone/>
            </a:pPr>
            <a:r>
              <a:rPr lang="es-ES" sz="1500"/>
              <a:t>En el desarrollo del sistema se utilizarán metodologías tradicionales</a:t>
            </a:r>
            <a:endParaRPr sz="1500"/>
          </a:p>
        </p:txBody>
      </p:sp>
      <p:pic>
        <p:nvPicPr>
          <p:cNvPr descr="Ilustración 3D" id="158" name="Google Shape;158;g31072787efa_0_19"/>
          <p:cNvPicPr preferRelativeResize="0"/>
          <p:nvPr>
            <p:ph idx="1" type="body"/>
          </p:nvPr>
        </p:nvPicPr>
        <p:blipFill rotWithShape="1">
          <a:blip r:embed="rId3">
            <a:alphaModFix/>
          </a:blip>
          <a:srcRect b="0" l="7569" r="10684" t="0"/>
          <a:stretch/>
        </p:blipFill>
        <p:spPr>
          <a:xfrm>
            <a:off x="612646" y="1721254"/>
            <a:ext cx="4684500" cy="4297800"/>
          </a:xfrm>
          <a:prstGeom prst="rect">
            <a:avLst/>
          </a:prstGeom>
          <a:noFill/>
          <a:ln>
            <a:noFill/>
          </a:ln>
        </p:spPr>
      </p:pic>
    </p:spTree>
  </p:cSld>
  <p:clrMapOvr>
    <a:masterClrMapping/>
  </p:clrMapOvr>
  <p:transition spd="med">
    <p:fade/>
  </p:transition>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3" name="Shape 163"/>
        <p:cNvGrpSpPr/>
        <p:nvPr/>
      </p:nvGrpSpPr>
      <p:grpSpPr>
        <a:xfrm>
          <a:off x="0" y="0"/>
          <a:ext cx="0" cy="0"/>
          <a:chOff x="0" y="0"/>
          <a:chExt cx="0" cy="0"/>
        </a:xfrm>
      </p:grpSpPr>
      <p:sp>
        <p:nvSpPr>
          <p:cNvPr id="164" name="Google Shape;164;g31072787efa_0_28"/>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65" name="Google Shape;165;g31072787efa_0_28"/>
          <p:cNvSpPr txBox="1"/>
          <p:nvPr>
            <p:ph type="title"/>
          </p:nvPr>
        </p:nvSpPr>
        <p:spPr>
          <a:xfrm>
            <a:off x="612650" y="467350"/>
            <a:ext cx="9405600" cy="6735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3600"/>
              <a:buFont typeface="Arial"/>
              <a:buNone/>
            </a:pPr>
            <a:r>
              <a:rPr lang="es-ES"/>
              <a:t>Requisitos</a:t>
            </a:r>
            <a:r>
              <a:rPr lang="es-ES"/>
              <a:t> Funcionales y No Funcionales</a:t>
            </a:r>
            <a:endParaRPr b="1">
              <a:solidFill>
                <a:schemeClr val="dk1"/>
              </a:solidFill>
              <a:latin typeface="Arial"/>
              <a:ea typeface="Arial"/>
              <a:cs typeface="Arial"/>
              <a:sym typeface="Arial"/>
            </a:endParaRPr>
          </a:p>
        </p:txBody>
      </p:sp>
      <p:sp>
        <p:nvSpPr>
          <p:cNvPr id="166" name="Google Shape;166;g31072787efa_0_28"/>
          <p:cNvSpPr txBox="1"/>
          <p:nvPr>
            <p:ph idx="2" type="body"/>
          </p:nvPr>
        </p:nvSpPr>
        <p:spPr>
          <a:xfrm>
            <a:off x="612650" y="1379100"/>
            <a:ext cx="5810100" cy="4353900"/>
          </a:xfrm>
          <a:prstGeom prst="rect">
            <a:avLst/>
          </a:prstGeom>
          <a:noFill/>
          <a:ln>
            <a:noFill/>
          </a:ln>
        </p:spPr>
        <p:txBody>
          <a:bodyPr anchorCtr="0" anchor="t" bIns="45700" lIns="91425" spcFirstLastPara="1" rIns="91425" wrap="square" tIns="45700">
            <a:normAutofit/>
          </a:bodyPr>
          <a:lstStyle/>
          <a:p>
            <a:pPr indent="-330200" lvl="0" marL="457200" rtl="0" algn="just">
              <a:lnSpc>
                <a:spcPct val="150000"/>
              </a:lnSpc>
              <a:spcBef>
                <a:spcPts val="1200"/>
              </a:spcBef>
              <a:spcAft>
                <a:spcPts val="0"/>
              </a:spcAft>
              <a:buSzPts val="1600"/>
              <a:buChar char="•"/>
            </a:pPr>
            <a:r>
              <a:rPr lang="es-ES" sz="1600"/>
              <a:t>Orderflow es un sistema que automatiza la gestión de pedidos, integrándose con ERP y WMS para facilitar el seguimiento en tiempo real, la validación de datos y la generación de reportes. </a:t>
            </a:r>
            <a:endParaRPr sz="1600"/>
          </a:p>
          <a:p>
            <a:pPr indent="0" lvl="0" marL="0" rtl="0" algn="just">
              <a:lnSpc>
                <a:spcPct val="150000"/>
              </a:lnSpc>
              <a:spcBef>
                <a:spcPts val="1200"/>
              </a:spcBef>
              <a:spcAft>
                <a:spcPts val="0"/>
              </a:spcAft>
              <a:buNone/>
            </a:pPr>
            <a:r>
              <a:t/>
            </a:r>
            <a:endParaRPr sz="1600"/>
          </a:p>
          <a:p>
            <a:pPr indent="-330200" lvl="0" marL="457200" rtl="0" algn="just">
              <a:lnSpc>
                <a:spcPct val="150000"/>
              </a:lnSpc>
              <a:spcBef>
                <a:spcPts val="1200"/>
              </a:spcBef>
              <a:spcAft>
                <a:spcPts val="0"/>
              </a:spcAft>
              <a:buSzPts val="1600"/>
              <a:buChar char="•"/>
            </a:pPr>
            <a:r>
              <a:rPr lang="es-ES" sz="1600"/>
              <a:t>Asegura acceso seguro, notificaciones automáticas y es adaptable a grandes volúmenes de datos. Además, ofrece alta usabilidad, rendimiento, escalabilidad y cumplimiento de normativas, garantizando seguridad, disponibilidad y compatibilidad en múltiples dispositivos e idiomas.</a:t>
            </a:r>
            <a:endParaRPr sz="1600"/>
          </a:p>
        </p:txBody>
      </p:sp>
      <p:pic>
        <p:nvPicPr>
          <p:cNvPr descr="Vectores e ilustraciones de Requisitos para descargar gratis | Freepik" id="167" name="Google Shape;167;g31072787efa_0_28"/>
          <p:cNvPicPr preferRelativeResize="0"/>
          <p:nvPr/>
        </p:nvPicPr>
        <p:blipFill>
          <a:blip r:embed="rId3">
            <a:alphaModFix/>
          </a:blip>
          <a:stretch>
            <a:fillRect/>
          </a:stretch>
        </p:blipFill>
        <p:spPr>
          <a:xfrm>
            <a:off x="6880175" y="1379100"/>
            <a:ext cx="4065275" cy="4065275"/>
          </a:xfrm>
          <a:prstGeom prst="rect">
            <a:avLst/>
          </a:prstGeom>
          <a:noFill/>
          <a:ln>
            <a:noFill/>
          </a:ln>
        </p:spPr>
      </p:pic>
    </p:spTree>
  </p:cSld>
  <p:clrMapOvr>
    <a:masterClrMapping/>
  </p:clrMapOvr>
  <p:transition spd="med">
    <p:fade/>
  </p:transition>
</p:sld>
</file>

<file path=ppt/theme/theme1.xml><?xml version="1.0" encoding="utf-8"?>
<a:theme xmlns:a="http://schemas.openxmlformats.org/drawingml/2006/main" xmlns:r="http://schemas.openxmlformats.org/officeDocument/2006/relationships" name="VanillaVTI">
  <a:themeElements>
    <a:clrScheme name="">
      <a:dk1>
        <a:srgbClr val="2C3E50"/>
      </a:dk1>
      <a:lt1>
        <a:srgbClr val="FFFFFF"/>
      </a:lt1>
      <a:dk2>
        <a:srgbClr val="34495E"/>
      </a:dk2>
      <a:lt2>
        <a:srgbClr val="F1F2F6"/>
      </a:lt2>
      <a:accent1>
        <a:srgbClr val="2980B9"/>
      </a:accent1>
      <a:accent2>
        <a:srgbClr val="16A085"/>
      </a:accent2>
      <a:accent3>
        <a:srgbClr val="8E44AD"/>
      </a:accent3>
      <a:accent4>
        <a:srgbClr val="F39C12"/>
      </a:accent4>
      <a:accent5>
        <a:srgbClr val="D35400"/>
      </a:accent5>
      <a:accent6>
        <a:srgbClr val="2C3E50"/>
      </a:accent6>
      <a:hlink>
        <a:srgbClr val="3498DB"/>
      </a:hlink>
      <a:folHlink>
        <a:srgbClr val="27AE6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2024-09-03T20:21:46Z</dcterms:created>
  <dc:creator>Gonzalo Puyol Medel</dc:creator>
</cp:coreProperties>
</file>